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0" r:id="rId4"/>
  </p:sldMasterIdLst>
  <p:notesMasterIdLst>
    <p:notesMasterId r:id="rId28"/>
  </p:notesMasterIdLst>
  <p:sldIdLst>
    <p:sldId id="301" r:id="rId5"/>
    <p:sldId id="303" r:id="rId6"/>
    <p:sldId id="305" r:id="rId7"/>
    <p:sldId id="302" r:id="rId8"/>
    <p:sldId id="327" r:id="rId9"/>
    <p:sldId id="306" r:id="rId10"/>
    <p:sldId id="308" r:id="rId11"/>
    <p:sldId id="307" r:id="rId12"/>
    <p:sldId id="312" r:id="rId13"/>
    <p:sldId id="310" r:id="rId14"/>
    <p:sldId id="311" r:id="rId15"/>
    <p:sldId id="314" r:id="rId16"/>
    <p:sldId id="316" r:id="rId17"/>
    <p:sldId id="317" r:id="rId18"/>
    <p:sldId id="318" r:id="rId19"/>
    <p:sldId id="319" r:id="rId20"/>
    <p:sldId id="321" r:id="rId21"/>
    <p:sldId id="320" r:id="rId22"/>
    <p:sldId id="322" r:id="rId23"/>
    <p:sldId id="323" r:id="rId24"/>
    <p:sldId id="324" r:id="rId25"/>
    <p:sldId id="325" r:id="rId26"/>
    <p:sldId id="326" r:id="rId2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 Taylor" initials="IT" lastIdx="3" clrIdx="0">
    <p:extLst>
      <p:ext uri="{19B8F6BF-5375-455C-9EA6-DF929625EA0E}">
        <p15:presenceInfo xmlns:p15="http://schemas.microsoft.com/office/powerpoint/2012/main" userId="S::itaylor@acog.org::1ff3c72b-3914-4f87-a182-6ad0d8f76b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99B"/>
    <a:srgbClr val="CE0058"/>
    <a:srgbClr val="FE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135ADF-2361-58F4-9FFC-5A01FAF7AD55}" v="8" dt="2022-01-25T16:18:14.054"/>
    <p1510:client id="{49EEFEA8-AB1A-AC69-48B4-50FE6F3A6439}" v="149" dt="2022-01-24T18:45:59.493"/>
    <p1510:client id="{85996A45-9B36-577E-27BD-6035127BE468}" v="1" dt="2022-01-24T17:38:20.165"/>
    <p1510:client id="{B7DD802C-92A8-2D0A-D8A9-15FDE7CB3AEF}" v="3" dt="2022-01-24T21:09:12.038"/>
    <p1510:client id="{BB28548D-8D4C-4882-BC37-689BAC428AF0}" v="5505" vWet="5509" dt="2022-01-24T18:03:45.657"/>
    <p1510:client id="{E126E3FC-3E91-40FC-8206-93E15B3A1F9B}" v="24" dt="2022-01-24T18:50:13.117"/>
    <p1510:client id="{F8A1C775-21FA-47F1-94A3-C9CA66BF56AF}" v="8" dt="2022-01-24T18:06:13.290"/>
  </p1510:revLst>
</p1510:revInfo>
</file>

<file path=ppt/tableStyles.xml><?xml version="1.0" encoding="utf-8"?>
<a:tblStyleLst xmlns:a="http://schemas.openxmlformats.org/drawingml/2006/main" def="{E7DA6486-366E-4576-883B-963D3F37106D}">
  <a:tblStyle styleId="{E7DA6486-366E-4576-883B-963D3F3710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 Taylor" userId="1ff3c72b-3914-4f87-a182-6ad0d8f76bdb" providerId="ADAL" clId="{E126E3FC-3E91-40FC-8206-93E15B3A1F9B}"/>
    <pc:docChg chg="undo custSel modSld">
      <pc:chgData name="Isabel Taylor" userId="1ff3c72b-3914-4f87-a182-6ad0d8f76bdb" providerId="ADAL" clId="{E126E3FC-3E91-40FC-8206-93E15B3A1F9B}" dt="2022-01-24T18:50:15.639" v="30" actId="1076"/>
      <pc:docMkLst>
        <pc:docMk/>
      </pc:docMkLst>
      <pc:sldChg chg="addSp delSp modSp mod">
        <pc:chgData name="Isabel Taylor" userId="1ff3c72b-3914-4f87-a182-6ad0d8f76bdb" providerId="ADAL" clId="{E126E3FC-3E91-40FC-8206-93E15B3A1F9B}" dt="2022-01-24T18:50:15.639" v="30" actId="1076"/>
        <pc:sldMkLst>
          <pc:docMk/>
          <pc:sldMk cId="3042907770" sldId="327"/>
        </pc:sldMkLst>
        <pc:spChg chg="mod">
          <ac:chgData name="Isabel Taylor" userId="1ff3c72b-3914-4f87-a182-6ad0d8f76bdb" providerId="ADAL" clId="{E126E3FC-3E91-40FC-8206-93E15B3A1F9B}" dt="2022-01-24T18:48:49.294" v="15" actId="1076"/>
          <ac:spMkLst>
            <pc:docMk/>
            <pc:sldMk cId="3042907770" sldId="327"/>
            <ac:spMk id="2" creationId="{463259B2-E65D-478B-814D-CC2841661334}"/>
          </ac:spMkLst>
        </pc:spChg>
        <pc:spChg chg="del mod">
          <ac:chgData name="Isabel Taylor" userId="1ff3c72b-3914-4f87-a182-6ad0d8f76bdb" providerId="ADAL" clId="{E126E3FC-3E91-40FC-8206-93E15B3A1F9B}" dt="2022-01-24T18:48:17.114" v="8" actId="478"/>
          <ac:spMkLst>
            <pc:docMk/>
            <pc:sldMk cId="3042907770" sldId="327"/>
            <ac:spMk id="3" creationId="{574977B1-C9C4-433E-8E96-A204D506D329}"/>
          </ac:spMkLst>
        </pc:spChg>
        <pc:graphicFrameChg chg="add mod modGraphic">
          <ac:chgData name="Isabel Taylor" userId="1ff3c72b-3914-4f87-a182-6ad0d8f76bdb" providerId="ADAL" clId="{E126E3FC-3E91-40FC-8206-93E15B3A1F9B}" dt="2022-01-24T18:50:15.639" v="30" actId="1076"/>
          <ac:graphicFrameMkLst>
            <pc:docMk/>
            <pc:sldMk cId="3042907770" sldId="327"/>
            <ac:graphicFrameMk id="4" creationId="{132382B1-34C5-4FB3-9FE5-79328C95B50E}"/>
          </ac:graphicFrameMkLst>
        </pc:graphicFrameChg>
      </pc:sldChg>
    </pc:docChg>
  </pc:docChgLst>
  <pc:docChgLst>
    <pc:chgData name="Isabel Taylor" userId="S::itaylor@acog.org::1ff3c72b-3914-4f87-a182-6ad0d8f76bdb" providerId="AD" clId="Web-{F46E17B2-B385-BF8F-67DB-CFD1C1EC29BA}"/>
    <pc:docChg chg="modSld">
      <pc:chgData name="Isabel Taylor" userId="S::itaylor@acog.org::1ff3c72b-3914-4f87-a182-6ad0d8f76bdb" providerId="AD" clId="Web-{F46E17B2-B385-BF8F-67DB-CFD1C1EC29BA}" dt="2022-01-24T18:06:13.290" v="6" actId="1076"/>
      <pc:docMkLst>
        <pc:docMk/>
      </pc:docMkLst>
      <pc:sldChg chg="modSp">
        <pc:chgData name="Isabel Taylor" userId="S::itaylor@acog.org::1ff3c72b-3914-4f87-a182-6ad0d8f76bdb" providerId="AD" clId="Web-{F46E17B2-B385-BF8F-67DB-CFD1C1EC29BA}" dt="2022-01-24T18:04:32.460" v="3" actId="1076"/>
        <pc:sldMkLst>
          <pc:docMk/>
          <pc:sldMk cId="2503979285" sldId="301"/>
        </pc:sldMkLst>
        <pc:cxnChg chg="mod">
          <ac:chgData name="Isabel Taylor" userId="S::itaylor@acog.org::1ff3c72b-3914-4f87-a182-6ad0d8f76bdb" providerId="AD" clId="Web-{F46E17B2-B385-BF8F-67DB-CFD1C1EC29BA}" dt="2022-01-24T18:04:32.460" v="3" actId="1076"/>
          <ac:cxnSpMkLst>
            <pc:docMk/>
            <pc:sldMk cId="2503979285" sldId="301"/>
            <ac:cxnSpMk id="5" creationId="{F7B26542-FDAB-486F-BDDE-53F7FEC1AA8E}"/>
          </ac:cxnSpMkLst>
        </pc:cxnChg>
      </pc:sldChg>
      <pc:sldChg chg="modSp">
        <pc:chgData name="Isabel Taylor" userId="S::itaylor@acog.org::1ff3c72b-3914-4f87-a182-6ad0d8f76bdb" providerId="AD" clId="Web-{F46E17B2-B385-BF8F-67DB-CFD1C1EC29BA}" dt="2022-01-24T18:05:17.383" v="4" actId="1076"/>
        <pc:sldMkLst>
          <pc:docMk/>
          <pc:sldMk cId="3332479749" sldId="307"/>
        </pc:sldMkLst>
        <pc:spChg chg="mod">
          <ac:chgData name="Isabel Taylor" userId="S::itaylor@acog.org::1ff3c72b-3914-4f87-a182-6ad0d8f76bdb" providerId="AD" clId="Web-{F46E17B2-B385-BF8F-67DB-CFD1C1EC29BA}" dt="2022-01-24T18:05:17.383" v="4" actId="1076"/>
          <ac:spMkLst>
            <pc:docMk/>
            <pc:sldMk cId="3332479749" sldId="307"/>
            <ac:spMk id="2" creationId="{65417563-CDE4-44CA-A61A-D95552D35A70}"/>
          </ac:spMkLst>
        </pc:spChg>
      </pc:sldChg>
      <pc:sldChg chg="modSp">
        <pc:chgData name="Isabel Taylor" userId="S::itaylor@acog.org::1ff3c72b-3914-4f87-a182-6ad0d8f76bdb" providerId="AD" clId="Web-{F46E17B2-B385-BF8F-67DB-CFD1C1EC29BA}" dt="2022-01-24T18:03:46.303" v="2" actId="20577"/>
        <pc:sldMkLst>
          <pc:docMk/>
          <pc:sldMk cId="3235779757" sldId="325"/>
        </pc:sldMkLst>
        <pc:spChg chg="mod">
          <ac:chgData name="Isabel Taylor" userId="S::itaylor@acog.org::1ff3c72b-3914-4f87-a182-6ad0d8f76bdb" providerId="AD" clId="Web-{F46E17B2-B385-BF8F-67DB-CFD1C1EC29BA}" dt="2022-01-24T18:03:46.303" v="2" actId="20577"/>
          <ac:spMkLst>
            <pc:docMk/>
            <pc:sldMk cId="3235779757" sldId="325"/>
            <ac:spMk id="4" creationId="{E10FB0E0-F686-4215-83F8-DC0465A74A81}"/>
          </ac:spMkLst>
        </pc:spChg>
      </pc:sldChg>
      <pc:sldChg chg="modSp">
        <pc:chgData name="Isabel Taylor" userId="S::itaylor@acog.org::1ff3c72b-3914-4f87-a182-6ad0d8f76bdb" providerId="AD" clId="Web-{F46E17B2-B385-BF8F-67DB-CFD1C1EC29BA}" dt="2022-01-24T18:06:13.290" v="6" actId="1076"/>
        <pc:sldMkLst>
          <pc:docMk/>
          <pc:sldMk cId="1749529175" sldId="326"/>
        </pc:sldMkLst>
        <pc:spChg chg="mod">
          <ac:chgData name="Isabel Taylor" userId="S::itaylor@acog.org::1ff3c72b-3914-4f87-a182-6ad0d8f76bdb" providerId="AD" clId="Web-{F46E17B2-B385-BF8F-67DB-CFD1C1EC29BA}" dt="2022-01-24T18:06:13.290" v="6" actId="1076"/>
          <ac:spMkLst>
            <pc:docMk/>
            <pc:sldMk cId="1749529175" sldId="326"/>
            <ac:spMk id="4" creationId="{81DFC28D-634F-4A04-81A5-AFAADDD2AC27}"/>
          </ac:spMkLst>
        </pc:spChg>
      </pc:sldChg>
    </pc:docChg>
  </pc:docChgLst>
  <pc:docChgLst>
    <pc:chgData name="Isabel Taylor" userId="S::itaylor@acog.org::1ff3c72b-3914-4f87-a182-6ad0d8f76bdb" providerId="AD" clId="Web-{7B92E0AC-7F55-60FE-1AC5-9E6C1243042B}"/>
    <pc:docChg chg="modSld">
      <pc:chgData name="Isabel Taylor" userId="S::itaylor@acog.org::1ff3c72b-3914-4f87-a182-6ad0d8f76bdb" providerId="AD" clId="Web-{7B92E0AC-7F55-60FE-1AC5-9E6C1243042B}" dt="2022-01-20T22:28:44.207" v="0" actId="1076"/>
      <pc:docMkLst>
        <pc:docMk/>
      </pc:docMkLst>
      <pc:sldChg chg="modSp">
        <pc:chgData name="Isabel Taylor" userId="S::itaylor@acog.org::1ff3c72b-3914-4f87-a182-6ad0d8f76bdb" providerId="AD" clId="Web-{7B92E0AC-7F55-60FE-1AC5-9E6C1243042B}" dt="2022-01-20T22:28:44.207" v="0" actId="1076"/>
        <pc:sldMkLst>
          <pc:docMk/>
          <pc:sldMk cId="2503979285" sldId="301"/>
        </pc:sldMkLst>
        <pc:spChg chg="mod">
          <ac:chgData name="Isabel Taylor" userId="S::itaylor@acog.org::1ff3c72b-3914-4f87-a182-6ad0d8f76bdb" providerId="AD" clId="Web-{7B92E0AC-7F55-60FE-1AC5-9E6C1243042B}" dt="2022-01-20T22:28:44.207" v="0" actId="1076"/>
          <ac:spMkLst>
            <pc:docMk/>
            <pc:sldMk cId="2503979285" sldId="301"/>
            <ac:spMk id="3" creationId="{761199BC-F8D3-4E3C-BE11-4D25910A29B2}"/>
          </ac:spMkLst>
        </pc:spChg>
      </pc:sldChg>
    </pc:docChg>
  </pc:docChgLst>
  <pc:docChgLst>
    <pc:chgData name="Isabel Taylor" userId="S::itaylor@acog.org::1ff3c72b-3914-4f87-a182-6ad0d8f76bdb" providerId="AD" clId="Web-{49EEFEA8-AB1A-AC69-48B4-50FE6F3A6439}"/>
    <pc:docChg chg="addSld delSld modSld">
      <pc:chgData name="Isabel Taylor" userId="S::itaylor@acog.org::1ff3c72b-3914-4f87-a182-6ad0d8f76bdb" providerId="AD" clId="Web-{49EEFEA8-AB1A-AC69-48B4-50FE6F3A6439}" dt="2022-01-24T18:45:59.087" v="133" actId="20577"/>
      <pc:docMkLst>
        <pc:docMk/>
      </pc:docMkLst>
      <pc:sldChg chg="modSp">
        <pc:chgData name="Isabel Taylor" userId="S::itaylor@acog.org::1ff3c72b-3914-4f87-a182-6ad0d8f76bdb" providerId="AD" clId="Web-{49EEFEA8-AB1A-AC69-48B4-50FE6F3A6439}" dt="2022-01-24T18:43:05.488" v="64" actId="20577"/>
        <pc:sldMkLst>
          <pc:docMk/>
          <pc:sldMk cId="2503979285" sldId="301"/>
        </pc:sldMkLst>
        <pc:spChg chg="mod">
          <ac:chgData name="Isabel Taylor" userId="S::itaylor@acog.org::1ff3c72b-3914-4f87-a182-6ad0d8f76bdb" providerId="AD" clId="Web-{49EEFEA8-AB1A-AC69-48B4-50FE6F3A6439}" dt="2022-01-24T18:43:05.488" v="64" actId="20577"/>
          <ac:spMkLst>
            <pc:docMk/>
            <pc:sldMk cId="2503979285" sldId="301"/>
            <ac:spMk id="3" creationId="{761199BC-F8D3-4E3C-BE11-4D25910A29B2}"/>
          </ac:spMkLst>
        </pc:spChg>
      </pc:sldChg>
      <pc:sldChg chg="modSp">
        <pc:chgData name="Isabel Taylor" userId="S::itaylor@acog.org::1ff3c72b-3914-4f87-a182-6ad0d8f76bdb" providerId="AD" clId="Web-{49EEFEA8-AB1A-AC69-48B4-50FE6F3A6439}" dt="2022-01-24T18:43:20.864" v="68" actId="20577"/>
        <pc:sldMkLst>
          <pc:docMk/>
          <pc:sldMk cId="2642793536" sldId="303"/>
        </pc:sldMkLst>
        <pc:spChg chg="mod">
          <ac:chgData name="Isabel Taylor" userId="S::itaylor@acog.org::1ff3c72b-3914-4f87-a182-6ad0d8f76bdb" providerId="AD" clId="Web-{49EEFEA8-AB1A-AC69-48B4-50FE6F3A6439}" dt="2022-01-24T18:43:20.864" v="68" actId="20577"/>
          <ac:spMkLst>
            <pc:docMk/>
            <pc:sldMk cId="2642793536" sldId="303"/>
            <ac:spMk id="2" creationId="{CA9B2059-D354-495B-917B-196F55C75D24}"/>
          </ac:spMkLst>
        </pc:spChg>
      </pc:sldChg>
      <pc:sldChg chg="del">
        <pc:chgData name="Isabel Taylor" userId="S::itaylor@acog.org::1ff3c72b-3914-4f87-a182-6ad0d8f76bdb" providerId="AD" clId="Web-{49EEFEA8-AB1A-AC69-48B4-50FE6F3A6439}" dt="2022-01-24T18:40:18.640" v="57"/>
        <pc:sldMkLst>
          <pc:docMk/>
          <pc:sldMk cId="1547210249" sldId="304"/>
        </pc:sldMkLst>
      </pc:sldChg>
      <pc:sldChg chg="modSp">
        <pc:chgData name="Isabel Taylor" userId="S::itaylor@acog.org::1ff3c72b-3914-4f87-a182-6ad0d8f76bdb" providerId="AD" clId="Web-{49EEFEA8-AB1A-AC69-48B4-50FE6F3A6439}" dt="2022-01-24T18:44:04.677" v="81" actId="20577"/>
        <pc:sldMkLst>
          <pc:docMk/>
          <pc:sldMk cId="2974769185" sldId="305"/>
        </pc:sldMkLst>
        <pc:spChg chg="mod">
          <ac:chgData name="Isabel Taylor" userId="S::itaylor@acog.org::1ff3c72b-3914-4f87-a182-6ad0d8f76bdb" providerId="AD" clId="Web-{49EEFEA8-AB1A-AC69-48B4-50FE6F3A6439}" dt="2022-01-24T18:44:04.677" v="81" actId="20577"/>
          <ac:spMkLst>
            <pc:docMk/>
            <pc:sldMk cId="2974769185" sldId="305"/>
            <ac:spMk id="3" creationId="{9C4D44BA-60E4-45FD-AB48-B5D567A01428}"/>
          </ac:spMkLst>
        </pc:spChg>
      </pc:sldChg>
      <pc:sldChg chg="add del replId">
        <pc:chgData name="Isabel Taylor" userId="S::itaylor@acog.org::1ff3c72b-3914-4f87-a182-6ad0d8f76bdb" providerId="AD" clId="Web-{49EEFEA8-AB1A-AC69-48B4-50FE6F3A6439}" dt="2022-01-24T18:40:20.781" v="58"/>
        <pc:sldMkLst>
          <pc:docMk/>
          <pc:sldMk cId="1970909127" sldId="327"/>
        </pc:sldMkLst>
      </pc:sldChg>
      <pc:sldChg chg="modSp new">
        <pc:chgData name="Isabel Taylor" userId="S::itaylor@acog.org::1ff3c72b-3914-4f87-a182-6ad0d8f76bdb" providerId="AD" clId="Web-{49EEFEA8-AB1A-AC69-48B4-50FE6F3A6439}" dt="2022-01-24T18:45:59.087" v="133" actId="20577"/>
        <pc:sldMkLst>
          <pc:docMk/>
          <pc:sldMk cId="3042907770" sldId="327"/>
        </pc:sldMkLst>
        <pc:spChg chg="mod">
          <ac:chgData name="Isabel Taylor" userId="S::itaylor@acog.org::1ff3c72b-3914-4f87-a182-6ad0d8f76bdb" providerId="AD" clId="Web-{49EEFEA8-AB1A-AC69-48B4-50FE6F3A6439}" dt="2022-01-24T18:45:13.585" v="92" actId="20577"/>
          <ac:spMkLst>
            <pc:docMk/>
            <pc:sldMk cId="3042907770" sldId="327"/>
            <ac:spMk id="2" creationId="{463259B2-E65D-478B-814D-CC2841661334}"/>
          </ac:spMkLst>
        </pc:spChg>
        <pc:spChg chg="mod">
          <ac:chgData name="Isabel Taylor" userId="S::itaylor@acog.org::1ff3c72b-3914-4f87-a182-6ad0d8f76bdb" providerId="AD" clId="Web-{49EEFEA8-AB1A-AC69-48B4-50FE6F3A6439}" dt="2022-01-24T18:45:59.087" v="133" actId="20577"/>
          <ac:spMkLst>
            <pc:docMk/>
            <pc:sldMk cId="3042907770" sldId="327"/>
            <ac:spMk id="3" creationId="{574977B1-C9C4-433E-8E96-A204D506D329}"/>
          </ac:spMkLst>
        </pc:spChg>
      </pc:sldChg>
    </pc:docChg>
  </pc:docChgLst>
  <pc:docChgLst>
    <pc:chgData name="Isabel Taylor" userId="S::itaylor@acog.org::1ff3c72b-3914-4f87-a182-6ad0d8f76bdb" providerId="AD" clId="Web-{25135ADF-2361-58F4-9FFC-5A01FAF7AD55}"/>
    <pc:docChg chg="modSld">
      <pc:chgData name="Isabel Taylor" userId="S::itaylor@acog.org::1ff3c72b-3914-4f87-a182-6ad0d8f76bdb" providerId="AD" clId="Web-{25135ADF-2361-58F4-9FFC-5A01FAF7AD55}" dt="2022-01-25T16:18:13.804" v="3" actId="20577"/>
      <pc:docMkLst>
        <pc:docMk/>
      </pc:docMkLst>
      <pc:sldChg chg="modSp">
        <pc:chgData name="Isabel Taylor" userId="S::itaylor@acog.org::1ff3c72b-3914-4f87-a182-6ad0d8f76bdb" providerId="AD" clId="Web-{25135ADF-2361-58F4-9FFC-5A01FAF7AD55}" dt="2022-01-25T16:17:59.303" v="1" actId="20577"/>
        <pc:sldMkLst>
          <pc:docMk/>
          <pc:sldMk cId="2642793536" sldId="303"/>
        </pc:sldMkLst>
        <pc:spChg chg="mod">
          <ac:chgData name="Isabel Taylor" userId="S::itaylor@acog.org::1ff3c72b-3914-4f87-a182-6ad0d8f76bdb" providerId="AD" clId="Web-{25135ADF-2361-58F4-9FFC-5A01FAF7AD55}" dt="2022-01-25T16:17:59.303" v="1" actId="20577"/>
          <ac:spMkLst>
            <pc:docMk/>
            <pc:sldMk cId="2642793536" sldId="303"/>
            <ac:spMk id="2" creationId="{CA9B2059-D354-495B-917B-196F55C75D24}"/>
          </ac:spMkLst>
        </pc:spChg>
      </pc:sldChg>
      <pc:sldChg chg="modSp">
        <pc:chgData name="Isabel Taylor" userId="S::itaylor@acog.org::1ff3c72b-3914-4f87-a182-6ad0d8f76bdb" providerId="AD" clId="Web-{25135ADF-2361-58F4-9FFC-5A01FAF7AD55}" dt="2022-01-25T16:18:13.804" v="3" actId="20577"/>
        <pc:sldMkLst>
          <pc:docMk/>
          <pc:sldMk cId="2974769185" sldId="305"/>
        </pc:sldMkLst>
        <pc:spChg chg="mod">
          <ac:chgData name="Isabel Taylor" userId="S::itaylor@acog.org::1ff3c72b-3914-4f87-a182-6ad0d8f76bdb" providerId="AD" clId="Web-{25135ADF-2361-58F4-9FFC-5A01FAF7AD55}" dt="2022-01-25T16:18:13.804" v="3" actId="20577"/>
          <ac:spMkLst>
            <pc:docMk/>
            <pc:sldMk cId="2974769185" sldId="305"/>
            <ac:spMk id="3" creationId="{9C4D44BA-60E4-45FD-AB48-B5D567A01428}"/>
          </ac:spMkLst>
        </pc:spChg>
      </pc:sldChg>
    </pc:docChg>
  </pc:docChgLst>
  <pc:docChgLst>
    <pc:chgData name="Isabel Taylor" userId="S::itaylor@acog.org::1ff3c72b-3914-4f87-a182-6ad0d8f76bdb" providerId="AD" clId="Web-{B7DD802C-92A8-2D0A-D8A9-15FDE7CB3AEF}"/>
    <pc:docChg chg="addSld delSld">
      <pc:chgData name="Isabel Taylor" userId="S::itaylor@acog.org::1ff3c72b-3914-4f87-a182-6ad0d8f76bdb" providerId="AD" clId="Web-{B7DD802C-92A8-2D0A-D8A9-15FDE7CB3AEF}" dt="2022-01-24T21:09:11.632" v="1"/>
      <pc:docMkLst>
        <pc:docMk/>
      </pc:docMkLst>
      <pc:sldChg chg="add del replId">
        <pc:chgData name="Isabel Taylor" userId="S::itaylor@acog.org::1ff3c72b-3914-4f87-a182-6ad0d8f76bdb" providerId="AD" clId="Web-{B7DD802C-92A8-2D0A-D8A9-15FDE7CB3AEF}" dt="2022-01-24T21:09:11.632" v="1"/>
        <pc:sldMkLst>
          <pc:docMk/>
          <pc:sldMk cId="1084479418" sldId="328"/>
        </pc:sldMkLst>
      </pc:sldChg>
    </pc:docChg>
  </pc:docChgLst>
  <pc:docChgLst>
    <pc:chgData name="Isabel Taylor" userId="1ff3c72b-3914-4f87-a182-6ad0d8f76bdb" providerId="ADAL" clId="{BB28548D-8D4C-4882-BC37-689BAC428AF0}"/>
    <pc:docChg chg="undo custSel addSld delSld modSld sldOrd">
      <pc:chgData name="Isabel Taylor" userId="1ff3c72b-3914-4f87-a182-6ad0d8f76bdb" providerId="ADAL" clId="{BB28548D-8D4C-4882-BC37-689BAC428AF0}" dt="2022-01-24T18:01:53.431" v="7460" actId="20577"/>
      <pc:docMkLst>
        <pc:docMk/>
      </pc:docMkLst>
      <pc:sldChg chg="addSp delSp modSp mod">
        <pc:chgData name="Isabel Taylor" userId="1ff3c72b-3914-4f87-a182-6ad0d8f76bdb" providerId="ADAL" clId="{BB28548D-8D4C-4882-BC37-689BAC428AF0}" dt="2022-01-24T18:00:50.952" v="7347" actId="1582"/>
        <pc:sldMkLst>
          <pc:docMk/>
          <pc:sldMk cId="2503979285" sldId="301"/>
        </pc:sldMkLst>
        <pc:spChg chg="mod">
          <ac:chgData name="Isabel Taylor" userId="1ff3c72b-3914-4f87-a182-6ad0d8f76bdb" providerId="ADAL" clId="{BB28548D-8D4C-4882-BC37-689BAC428AF0}" dt="2022-01-20T22:58:50.065" v="1038" actId="20577"/>
          <ac:spMkLst>
            <pc:docMk/>
            <pc:sldMk cId="2503979285" sldId="301"/>
            <ac:spMk id="3" creationId="{761199BC-F8D3-4E3C-BE11-4D25910A29B2}"/>
          </ac:spMkLst>
        </pc:spChg>
        <pc:spChg chg="add mod">
          <ac:chgData name="Isabel Taylor" userId="1ff3c72b-3914-4f87-a182-6ad0d8f76bdb" providerId="ADAL" clId="{BB28548D-8D4C-4882-BC37-689BAC428AF0}" dt="2022-01-20T22:57:23.718" v="991" actId="14100"/>
          <ac:spMkLst>
            <pc:docMk/>
            <pc:sldMk cId="2503979285" sldId="301"/>
            <ac:spMk id="8" creationId="{69552634-873D-4D06-AB6F-D96C29010D2F}"/>
          </ac:spMkLst>
        </pc:spChg>
        <pc:cxnChg chg="del">
          <ac:chgData name="Isabel Taylor" userId="1ff3c72b-3914-4f87-a182-6ad0d8f76bdb" providerId="ADAL" clId="{BB28548D-8D4C-4882-BC37-689BAC428AF0}" dt="2022-01-20T22:34:20.394" v="2" actId="478"/>
          <ac:cxnSpMkLst>
            <pc:docMk/>
            <pc:sldMk cId="2503979285" sldId="301"/>
            <ac:cxnSpMk id="2" creationId="{F35595EB-B887-48C0-9FA7-0BE3EA8E0084}"/>
          </ac:cxnSpMkLst>
        </pc:cxnChg>
        <pc:cxnChg chg="del">
          <ac:chgData name="Isabel Taylor" userId="1ff3c72b-3914-4f87-a182-6ad0d8f76bdb" providerId="ADAL" clId="{BB28548D-8D4C-4882-BC37-689BAC428AF0}" dt="2022-01-20T22:34:18.535" v="1" actId="478"/>
          <ac:cxnSpMkLst>
            <pc:docMk/>
            <pc:sldMk cId="2503979285" sldId="301"/>
            <ac:cxnSpMk id="4" creationId="{0009EB72-2A6E-4353-9335-39DB4BEC4120}"/>
          </ac:cxnSpMkLst>
        </pc:cxnChg>
        <pc:cxnChg chg="mod">
          <ac:chgData name="Isabel Taylor" userId="1ff3c72b-3914-4f87-a182-6ad0d8f76bdb" providerId="ADAL" clId="{BB28548D-8D4C-4882-BC37-689BAC428AF0}" dt="2022-01-24T18:00:50.952" v="7347" actId="1582"/>
          <ac:cxnSpMkLst>
            <pc:docMk/>
            <pc:sldMk cId="2503979285" sldId="301"/>
            <ac:cxnSpMk id="5" creationId="{F7B26542-FDAB-486F-BDDE-53F7FEC1AA8E}"/>
          </ac:cxnSpMkLst>
        </pc:cxnChg>
      </pc:sldChg>
      <pc:sldChg chg="addSp delSp modSp new mod modClrScheme chgLayout">
        <pc:chgData name="Isabel Taylor" userId="1ff3c72b-3914-4f87-a182-6ad0d8f76bdb" providerId="ADAL" clId="{BB28548D-8D4C-4882-BC37-689BAC428AF0}" dt="2022-01-24T17:57:52.036" v="7231" actId="20577"/>
        <pc:sldMkLst>
          <pc:docMk/>
          <pc:sldMk cId="645252924" sldId="302"/>
        </pc:sldMkLst>
        <pc:spChg chg="add del mod ord">
          <ac:chgData name="Isabel Taylor" userId="1ff3c72b-3914-4f87-a182-6ad0d8f76bdb" providerId="ADAL" clId="{BB28548D-8D4C-4882-BC37-689BAC428AF0}" dt="2022-01-20T22:55:28.324" v="814" actId="478"/>
          <ac:spMkLst>
            <pc:docMk/>
            <pc:sldMk cId="645252924" sldId="302"/>
            <ac:spMk id="3" creationId="{1F266E88-68A6-4547-AF6B-D10236242C9E}"/>
          </ac:spMkLst>
        </pc:spChg>
        <pc:spChg chg="add del mod ord">
          <ac:chgData name="Isabel Taylor" userId="1ff3c72b-3914-4f87-a182-6ad0d8f76bdb" providerId="ADAL" clId="{BB28548D-8D4C-4882-BC37-689BAC428AF0}" dt="2022-01-20T22:55:32.917" v="815" actId="478"/>
          <ac:spMkLst>
            <pc:docMk/>
            <pc:sldMk cId="645252924" sldId="302"/>
            <ac:spMk id="4" creationId="{DE118D74-DE9A-4DF2-82B8-36FA9D7602FD}"/>
          </ac:spMkLst>
        </pc:spChg>
        <pc:spChg chg="add mod">
          <ac:chgData name="Isabel Taylor" userId="1ff3c72b-3914-4f87-a182-6ad0d8f76bdb" providerId="ADAL" clId="{BB28548D-8D4C-4882-BC37-689BAC428AF0}" dt="2022-01-20T22:59:04.468" v="1050" actId="20577"/>
          <ac:spMkLst>
            <pc:docMk/>
            <pc:sldMk cId="645252924" sldId="302"/>
            <ac:spMk id="5" creationId="{AFE147F0-84F5-4927-A22F-B51A1B15794B}"/>
          </ac:spMkLst>
        </pc:spChg>
        <pc:graphicFrameChg chg="add mod modGraphic">
          <ac:chgData name="Isabel Taylor" userId="1ff3c72b-3914-4f87-a182-6ad0d8f76bdb" providerId="ADAL" clId="{BB28548D-8D4C-4882-BC37-689BAC428AF0}" dt="2022-01-24T17:57:52.036" v="7231" actId="20577"/>
          <ac:graphicFrameMkLst>
            <pc:docMk/>
            <pc:sldMk cId="645252924" sldId="302"/>
            <ac:graphicFrameMk id="2" creationId="{E14D14B1-44FA-49DF-86D9-77A8D22F370C}"/>
          </ac:graphicFrameMkLst>
        </pc:graphicFrameChg>
        <pc:cxnChg chg="add mod">
          <ac:chgData name="Isabel Taylor" userId="1ff3c72b-3914-4f87-a182-6ad0d8f76bdb" providerId="ADAL" clId="{BB28548D-8D4C-4882-BC37-689BAC428AF0}" dt="2022-01-24T17:44:40.050" v="7120" actId="1582"/>
          <ac:cxnSpMkLst>
            <pc:docMk/>
            <pc:sldMk cId="645252924" sldId="302"/>
            <ac:cxnSpMk id="4" creationId="{899547D9-715D-4A13-950F-34B1B83CBEF7}"/>
          </ac:cxnSpMkLst>
        </pc:cxnChg>
        <pc:cxnChg chg="add mod">
          <ac:chgData name="Isabel Taylor" userId="1ff3c72b-3914-4f87-a182-6ad0d8f76bdb" providerId="ADAL" clId="{BB28548D-8D4C-4882-BC37-689BAC428AF0}" dt="2022-01-24T17:45:06.417" v="7125" actId="1038"/>
          <ac:cxnSpMkLst>
            <pc:docMk/>
            <pc:sldMk cId="645252924" sldId="302"/>
            <ac:cxnSpMk id="6" creationId="{3F419A8C-4D79-4A4F-B2FF-EA2F85695691}"/>
          </ac:cxnSpMkLst>
        </pc:cxnChg>
        <pc:cxnChg chg="add mod">
          <ac:chgData name="Isabel Taylor" userId="1ff3c72b-3914-4f87-a182-6ad0d8f76bdb" providerId="ADAL" clId="{BB28548D-8D4C-4882-BC37-689BAC428AF0}" dt="2022-01-24T17:45:21.661" v="7128" actId="208"/>
          <ac:cxnSpMkLst>
            <pc:docMk/>
            <pc:sldMk cId="645252924" sldId="302"/>
            <ac:cxnSpMk id="7" creationId="{E5DA8D67-BE90-4A8F-A37F-C0DA8C82A33C}"/>
          </ac:cxnSpMkLst>
        </pc:cxnChg>
        <pc:cxnChg chg="add mod">
          <ac:chgData name="Isabel Taylor" userId="1ff3c72b-3914-4f87-a182-6ad0d8f76bdb" providerId="ADAL" clId="{BB28548D-8D4C-4882-BC37-689BAC428AF0}" dt="2022-01-24T17:45:34.515" v="7131" actId="208"/>
          <ac:cxnSpMkLst>
            <pc:docMk/>
            <pc:sldMk cId="645252924" sldId="302"/>
            <ac:cxnSpMk id="8" creationId="{0ACDA7F0-16C2-45D3-B39E-9C88973F5A53}"/>
          </ac:cxnSpMkLst>
        </pc:cxnChg>
        <pc:cxnChg chg="add mod">
          <ac:chgData name="Isabel Taylor" userId="1ff3c72b-3914-4f87-a182-6ad0d8f76bdb" providerId="ADAL" clId="{BB28548D-8D4C-4882-BC37-689BAC428AF0}" dt="2022-01-24T17:45:46.657" v="7133" actId="1076"/>
          <ac:cxnSpMkLst>
            <pc:docMk/>
            <pc:sldMk cId="645252924" sldId="302"/>
            <ac:cxnSpMk id="9" creationId="{687AC78C-361F-414D-B5CA-E9B3BC666F0C}"/>
          </ac:cxnSpMkLst>
        </pc:cxnChg>
      </pc:sldChg>
      <pc:sldChg chg="addSp delSp modSp new mod modClrScheme addCm delCm modCm chgLayout">
        <pc:chgData name="Isabel Taylor" userId="1ff3c72b-3914-4f87-a182-6ad0d8f76bdb" providerId="ADAL" clId="{BB28548D-8D4C-4882-BC37-689BAC428AF0}" dt="2022-01-24T18:01:53.431" v="7460" actId="20577"/>
        <pc:sldMkLst>
          <pc:docMk/>
          <pc:sldMk cId="2642793536" sldId="303"/>
        </pc:sldMkLst>
        <pc:spChg chg="add mod">
          <ac:chgData name="Isabel Taylor" userId="1ff3c72b-3914-4f87-a182-6ad0d8f76bdb" providerId="ADAL" clId="{BB28548D-8D4C-4882-BC37-689BAC428AF0}" dt="2022-01-24T18:01:53.431" v="7460" actId="20577"/>
          <ac:spMkLst>
            <pc:docMk/>
            <pc:sldMk cId="2642793536" sldId="303"/>
            <ac:spMk id="2" creationId="{CA9B2059-D354-495B-917B-196F55C75D24}"/>
          </ac:spMkLst>
        </pc:spChg>
        <pc:spChg chg="add del mod ord">
          <ac:chgData name="Isabel Taylor" userId="1ff3c72b-3914-4f87-a182-6ad0d8f76bdb" providerId="ADAL" clId="{BB28548D-8D4C-4882-BC37-689BAC428AF0}" dt="2022-01-20T22:54:53.574" v="811" actId="478"/>
          <ac:spMkLst>
            <pc:docMk/>
            <pc:sldMk cId="2642793536" sldId="303"/>
            <ac:spMk id="3" creationId="{5ACB9F2F-3B8A-4A4A-BD7A-E9B540B848BF}"/>
          </ac:spMkLst>
        </pc:spChg>
        <pc:spChg chg="add del mod ord">
          <ac:chgData name="Isabel Taylor" userId="1ff3c72b-3914-4f87-a182-6ad0d8f76bdb" providerId="ADAL" clId="{BB28548D-8D4C-4882-BC37-689BAC428AF0}" dt="2022-01-20T22:54:51.464" v="810" actId="478"/>
          <ac:spMkLst>
            <pc:docMk/>
            <pc:sldMk cId="2642793536" sldId="303"/>
            <ac:spMk id="4" creationId="{B0824D92-CFA0-40AC-B416-F351D8543F2E}"/>
          </ac:spMkLst>
        </pc:spChg>
      </pc:sldChg>
      <pc:sldChg chg="addSp delSp modSp new mod modClrScheme addCm delCm modCm chgLayout">
        <pc:chgData name="Isabel Taylor" userId="1ff3c72b-3914-4f87-a182-6ad0d8f76bdb" providerId="ADAL" clId="{BB28548D-8D4C-4882-BC37-689BAC428AF0}" dt="2022-01-24T17:59:10.413" v="7252" actId="20577"/>
        <pc:sldMkLst>
          <pc:docMk/>
          <pc:sldMk cId="1547210249" sldId="304"/>
        </pc:sldMkLst>
        <pc:spChg chg="add mod">
          <ac:chgData name="Isabel Taylor" userId="1ff3c72b-3914-4f87-a182-6ad0d8f76bdb" providerId="ADAL" clId="{BB28548D-8D4C-4882-BC37-689BAC428AF0}" dt="2022-01-20T23:05:11.754" v="1367" actId="1076"/>
          <ac:spMkLst>
            <pc:docMk/>
            <pc:sldMk cId="1547210249" sldId="304"/>
            <ac:spMk id="2" creationId="{DE2E6952-4524-4937-9AD5-2DF57517610B}"/>
          </ac:spMkLst>
        </pc:spChg>
        <pc:spChg chg="add del mod">
          <ac:chgData name="Isabel Taylor" userId="1ff3c72b-3914-4f87-a182-6ad0d8f76bdb" providerId="ADAL" clId="{BB28548D-8D4C-4882-BC37-689BAC428AF0}" dt="2022-01-20T23:01:34.114" v="1218" actId="12084"/>
          <ac:spMkLst>
            <pc:docMk/>
            <pc:sldMk cId="1547210249" sldId="304"/>
            <ac:spMk id="3" creationId="{02382C4B-E468-457D-A6A7-F11E04A842B9}"/>
          </ac:spMkLst>
        </pc:spChg>
        <pc:graphicFrameChg chg="add del mod">
          <ac:chgData name="Isabel Taylor" userId="1ff3c72b-3914-4f87-a182-6ad0d8f76bdb" providerId="ADAL" clId="{BB28548D-8D4C-4882-BC37-689BAC428AF0}" dt="2022-01-20T23:04:26.967" v="1360" actId="478"/>
          <ac:graphicFrameMkLst>
            <pc:docMk/>
            <pc:sldMk cId="1547210249" sldId="304"/>
            <ac:graphicFrameMk id="4" creationId="{DDEAC0C5-0EDA-4AEF-87E3-92E40FA34209}"/>
          </ac:graphicFrameMkLst>
        </pc:graphicFrameChg>
        <pc:graphicFrameChg chg="add del mod modGraphic">
          <ac:chgData name="Isabel Taylor" userId="1ff3c72b-3914-4f87-a182-6ad0d8f76bdb" providerId="ADAL" clId="{BB28548D-8D4C-4882-BC37-689BAC428AF0}" dt="2022-01-24T17:59:10.413" v="7252" actId="20577"/>
          <ac:graphicFrameMkLst>
            <pc:docMk/>
            <pc:sldMk cId="1547210249" sldId="304"/>
            <ac:graphicFrameMk id="5" creationId="{9CB89899-F02F-4E1C-9574-DAE41332B270}"/>
          </ac:graphicFrameMkLst>
        </pc:graphicFrameChg>
      </pc:sldChg>
      <pc:sldChg chg="modSp new mod">
        <pc:chgData name="Isabel Taylor" userId="1ff3c72b-3914-4f87-a182-6ad0d8f76bdb" providerId="ADAL" clId="{BB28548D-8D4C-4882-BC37-689BAC428AF0}" dt="2022-01-20T23:13:46.335" v="1947" actId="122"/>
        <pc:sldMkLst>
          <pc:docMk/>
          <pc:sldMk cId="2974769185" sldId="305"/>
        </pc:sldMkLst>
        <pc:spChg chg="mod">
          <ac:chgData name="Isabel Taylor" userId="1ff3c72b-3914-4f87-a182-6ad0d8f76bdb" providerId="ADAL" clId="{BB28548D-8D4C-4882-BC37-689BAC428AF0}" dt="2022-01-20T23:06:10.114" v="1408" actId="5793"/>
          <ac:spMkLst>
            <pc:docMk/>
            <pc:sldMk cId="2974769185" sldId="305"/>
            <ac:spMk id="2" creationId="{F8DC24F7-580D-4297-B575-704B891D7F72}"/>
          </ac:spMkLst>
        </pc:spChg>
        <pc:spChg chg="mod">
          <ac:chgData name="Isabel Taylor" userId="1ff3c72b-3914-4f87-a182-6ad0d8f76bdb" providerId="ADAL" clId="{BB28548D-8D4C-4882-BC37-689BAC428AF0}" dt="2022-01-20T23:13:46.335" v="1947" actId="122"/>
          <ac:spMkLst>
            <pc:docMk/>
            <pc:sldMk cId="2974769185" sldId="305"/>
            <ac:spMk id="3" creationId="{9C4D44BA-60E4-45FD-AB48-B5D567A01428}"/>
          </ac:spMkLst>
        </pc:spChg>
      </pc:sldChg>
      <pc:sldChg chg="addSp modSp new mod addCm delCm modCm">
        <pc:chgData name="Isabel Taylor" userId="1ff3c72b-3914-4f87-a182-6ad0d8f76bdb" providerId="ADAL" clId="{BB28548D-8D4C-4882-BC37-689BAC428AF0}" dt="2022-01-24T18:00:12.197" v="7345" actId="1076"/>
        <pc:sldMkLst>
          <pc:docMk/>
          <pc:sldMk cId="2015140887" sldId="306"/>
        </pc:sldMkLst>
        <pc:spChg chg="mod">
          <ac:chgData name="Isabel Taylor" userId="1ff3c72b-3914-4f87-a182-6ad0d8f76bdb" providerId="ADAL" clId="{BB28548D-8D4C-4882-BC37-689BAC428AF0}" dt="2022-01-20T23:20:02.215" v="2369" actId="20577"/>
          <ac:spMkLst>
            <pc:docMk/>
            <pc:sldMk cId="2015140887" sldId="306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0T23:21:02.958" v="2433" actId="20577"/>
          <ac:spMkLst>
            <pc:docMk/>
            <pc:sldMk cId="2015140887" sldId="306"/>
            <ac:spMk id="3" creationId="{440658BD-82E7-4C71-BD71-20767CB12BC6}"/>
          </ac:spMkLst>
        </pc:spChg>
        <pc:spChg chg="add mod">
          <ac:chgData name="Isabel Taylor" userId="1ff3c72b-3914-4f87-a182-6ad0d8f76bdb" providerId="ADAL" clId="{BB28548D-8D4C-4882-BC37-689BAC428AF0}" dt="2022-01-24T18:00:12.197" v="7345" actId="1076"/>
          <ac:spMkLst>
            <pc:docMk/>
            <pc:sldMk cId="2015140887" sldId="306"/>
            <ac:spMk id="4" creationId="{7FA6C131-2561-463C-9BF3-6D92199F64F2}"/>
          </ac:spMkLst>
        </pc:spChg>
        <pc:picChg chg="add mod">
          <ac:chgData name="Isabel Taylor" userId="1ff3c72b-3914-4f87-a182-6ad0d8f76bdb" providerId="ADAL" clId="{BB28548D-8D4C-4882-BC37-689BAC428AF0}" dt="2022-01-24T18:00:09.763" v="7344" actId="1076"/>
          <ac:picMkLst>
            <pc:docMk/>
            <pc:sldMk cId="2015140887" sldId="306"/>
            <ac:picMk id="5" creationId="{E9B8CCDD-32B2-422A-86D0-4409BF283642}"/>
          </ac:picMkLst>
        </pc:picChg>
      </pc:sldChg>
      <pc:sldChg chg="addSp delSp modSp new mod">
        <pc:chgData name="Isabel Taylor" userId="1ff3c72b-3914-4f87-a182-6ad0d8f76bdb" providerId="ADAL" clId="{BB28548D-8D4C-4882-BC37-689BAC428AF0}" dt="2022-01-21T00:58:46.621" v="6271" actId="1076"/>
        <pc:sldMkLst>
          <pc:docMk/>
          <pc:sldMk cId="3332479749" sldId="307"/>
        </pc:sldMkLst>
        <pc:spChg chg="mod">
          <ac:chgData name="Isabel Taylor" userId="1ff3c72b-3914-4f87-a182-6ad0d8f76bdb" providerId="ADAL" clId="{BB28548D-8D4C-4882-BC37-689BAC428AF0}" dt="2022-01-21T00:58:42.730" v="6270" actId="1076"/>
          <ac:spMkLst>
            <pc:docMk/>
            <pc:sldMk cId="3332479749" sldId="307"/>
            <ac:spMk id="2" creationId="{65417563-CDE4-44CA-A61A-D95552D35A70}"/>
          </ac:spMkLst>
        </pc:spChg>
        <pc:spChg chg="mod">
          <ac:chgData name="Isabel Taylor" userId="1ff3c72b-3914-4f87-a182-6ad0d8f76bdb" providerId="ADAL" clId="{BB28548D-8D4C-4882-BC37-689BAC428AF0}" dt="2022-01-21T00:58:46.621" v="6271" actId="1076"/>
          <ac:spMkLst>
            <pc:docMk/>
            <pc:sldMk cId="3332479749" sldId="307"/>
            <ac:spMk id="3" creationId="{852438D6-7C65-4FF7-A27D-D9846D2F1DDE}"/>
          </ac:spMkLst>
        </pc:spChg>
        <pc:spChg chg="add del mod">
          <ac:chgData name="Isabel Taylor" userId="1ff3c72b-3914-4f87-a182-6ad0d8f76bdb" providerId="ADAL" clId="{BB28548D-8D4C-4882-BC37-689BAC428AF0}" dt="2022-01-20T23:32:44.851" v="3437" actId="478"/>
          <ac:spMkLst>
            <pc:docMk/>
            <pc:sldMk cId="3332479749" sldId="307"/>
            <ac:spMk id="4" creationId="{D7D9CB9C-236E-48F6-A4E9-9750456D6DC6}"/>
          </ac:spMkLst>
        </pc:spChg>
      </pc:sldChg>
      <pc:sldChg chg="delSp modSp add mod">
        <pc:chgData name="Isabel Taylor" userId="1ff3c72b-3914-4f87-a182-6ad0d8f76bdb" providerId="ADAL" clId="{BB28548D-8D4C-4882-BC37-689BAC428AF0}" dt="2022-01-20T23:47:36.565" v="4959" actId="20577"/>
        <pc:sldMkLst>
          <pc:docMk/>
          <pc:sldMk cId="113433499" sldId="308"/>
        </pc:sldMkLst>
        <pc:spChg chg="mod">
          <ac:chgData name="Isabel Taylor" userId="1ff3c72b-3914-4f87-a182-6ad0d8f76bdb" providerId="ADAL" clId="{BB28548D-8D4C-4882-BC37-689BAC428AF0}" dt="2022-01-20T23:22:26.415" v="2553" actId="20577"/>
          <ac:spMkLst>
            <pc:docMk/>
            <pc:sldMk cId="113433499" sldId="308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0T23:47:36.565" v="4959" actId="20577"/>
          <ac:spMkLst>
            <pc:docMk/>
            <pc:sldMk cId="113433499" sldId="308"/>
            <ac:spMk id="3" creationId="{440658BD-82E7-4C71-BD71-20767CB12BC6}"/>
          </ac:spMkLst>
        </pc:spChg>
        <pc:picChg chg="del">
          <ac:chgData name="Isabel Taylor" userId="1ff3c72b-3914-4f87-a182-6ad0d8f76bdb" providerId="ADAL" clId="{BB28548D-8D4C-4882-BC37-689BAC428AF0}" dt="2022-01-20T23:22:40.202" v="2554" actId="478"/>
          <ac:picMkLst>
            <pc:docMk/>
            <pc:sldMk cId="113433499" sldId="308"/>
            <ac:picMk id="5" creationId="{E9B8CCDD-32B2-422A-86D0-4409BF283642}"/>
          </ac:picMkLst>
        </pc:picChg>
      </pc:sldChg>
      <pc:sldChg chg="addSp modSp add del mod">
        <pc:chgData name="Isabel Taylor" userId="1ff3c72b-3914-4f87-a182-6ad0d8f76bdb" providerId="ADAL" clId="{BB28548D-8D4C-4882-BC37-689BAC428AF0}" dt="2022-01-20T23:47:01.037" v="4939" actId="2696"/>
        <pc:sldMkLst>
          <pc:docMk/>
          <pc:sldMk cId="3566572098" sldId="309"/>
        </pc:sldMkLst>
        <pc:spChg chg="add mod">
          <ac:chgData name="Isabel Taylor" userId="1ff3c72b-3914-4f87-a182-6ad0d8f76bdb" providerId="ADAL" clId="{BB28548D-8D4C-4882-BC37-689BAC428AF0}" dt="2022-01-20T23:40:59.208" v="4423" actId="1076"/>
          <ac:spMkLst>
            <pc:docMk/>
            <pc:sldMk cId="3566572098" sldId="309"/>
            <ac:spMk id="4" creationId="{B6F548B8-6DD1-4DAC-BB6C-8BC2D206F241}"/>
          </ac:spMkLst>
        </pc:spChg>
      </pc:sldChg>
      <pc:sldChg chg="modSp add mod ord">
        <pc:chgData name="Isabel Taylor" userId="1ff3c72b-3914-4f87-a182-6ad0d8f76bdb" providerId="ADAL" clId="{BB28548D-8D4C-4882-BC37-689BAC428AF0}" dt="2022-01-21T00:58:51.502" v="6273" actId="20577"/>
        <pc:sldMkLst>
          <pc:docMk/>
          <pc:sldMk cId="4006777577" sldId="310"/>
        </pc:sldMkLst>
        <pc:spChg chg="mod">
          <ac:chgData name="Isabel Taylor" userId="1ff3c72b-3914-4f87-a182-6ad0d8f76bdb" providerId="ADAL" clId="{BB28548D-8D4C-4882-BC37-689BAC428AF0}" dt="2022-01-21T00:58:51.502" v="6273" actId="20577"/>
          <ac:spMkLst>
            <pc:docMk/>
            <pc:sldMk cId="4006777577" sldId="310"/>
            <ac:spMk id="2" creationId="{65417563-CDE4-44CA-A61A-D95552D35A70}"/>
          </ac:spMkLst>
        </pc:spChg>
        <pc:spChg chg="mod">
          <ac:chgData name="Isabel Taylor" userId="1ff3c72b-3914-4f87-a182-6ad0d8f76bdb" providerId="ADAL" clId="{BB28548D-8D4C-4882-BC37-689BAC428AF0}" dt="2022-01-21T00:56:48.237" v="6224" actId="207"/>
          <ac:spMkLst>
            <pc:docMk/>
            <pc:sldMk cId="4006777577" sldId="310"/>
            <ac:spMk id="3" creationId="{852438D6-7C65-4FF7-A27D-D9846D2F1DDE}"/>
          </ac:spMkLst>
        </pc:spChg>
      </pc:sldChg>
      <pc:sldChg chg="addSp modSp new mod">
        <pc:chgData name="Isabel Taylor" userId="1ff3c72b-3914-4f87-a182-6ad0d8f76bdb" providerId="ADAL" clId="{BB28548D-8D4C-4882-BC37-689BAC428AF0}" dt="2022-01-20T23:48:16.167" v="4982" actId="20577"/>
        <pc:sldMkLst>
          <pc:docMk/>
          <pc:sldMk cId="2233045460" sldId="311"/>
        </pc:sldMkLst>
        <pc:spChg chg="add mod">
          <ac:chgData name="Isabel Taylor" userId="1ff3c72b-3914-4f87-a182-6ad0d8f76bdb" providerId="ADAL" clId="{BB28548D-8D4C-4882-BC37-689BAC428AF0}" dt="2022-01-20T23:48:16.167" v="4982" actId="20577"/>
          <ac:spMkLst>
            <pc:docMk/>
            <pc:sldMk cId="2233045460" sldId="311"/>
            <ac:spMk id="4" creationId="{96EAD29E-9367-4377-AFF0-5714E4B878DE}"/>
          </ac:spMkLst>
        </pc:spChg>
      </pc:sldChg>
      <pc:sldChg chg="addSp modSp new">
        <pc:chgData name="Isabel Taylor" userId="1ff3c72b-3914-4f87-a182-6ad0d8f76bdb" providerId="ADAL" clId="{BB28548D-8D4C-4882-BC37-689BAC428AF0}" dt="2022-01-20T23:46:57.961" v="4938"/>
        <pc:sldMkLst>
          <pc:docMk/>
          <pc:sldMk cId="785419385" sldId="312"/>
        </pc:sldMkLst>
        <pc:spChg chg="add mod">
          <ac:chgData name="Isabel Taylor" userId="1ff3c72b-3914-4f87-a182-6ad0d8f76bdb" providerId="ADAL" clId="{BB28548D-8D4C-4882-BC37-689BAC428AF0}" dt="2022-01-20T23:46:57.961" v="4938"/>
          <ac:spMkLst>
            <pc:docMk/>
            <pc:sldMk cId="785419385" sldId="312"/>
            <ac:spMk id="4" creationId="{F16E5216-EB5D-485B-94D0-5B007BDC2BE7}"/>
          </ac:spMkLst>
        </pc:spChg>
      </pc:sldChg>
      <pc:sldChg chg="new del">
        <pc:chgData name="Isabel Taylor" userId="1ff3c72b-3914-4f87-a182-6ad0d8f76bdb" providerId="ADAL" clId="{BB28548D-8D4C-4882-BC37-689BAC428AF0}" dt="2022-01-20T23:49:01.645" v="5020" actId="2696"/>
        <pc:sldMkLst>
          <pc:docMk/>
          <pc:sldMk cId="568565093" sldId="313"/>
        </pc:sldMkLst>
      </pc:sldChg>
      <pc:sldChg chg="addSp delSp modSp add mod">
        <pc:chgData name="Isabel Taylor" userId="1ff3c72b-3914-4f87-a182-6ad0d8f76bdb" providerId="ADAL" clId="{BB28548D-8D4C-4882-BC37-689BAC428AF0}" dt="2022-01-20T23:52:08.123" v="5076" actId="1076"/>
        <pc:sldMkLst>
          <pc:docMk/>
          <pc:sldMk cId="2280680756" sldId="314"/>
        </pc:sldMkLst>
        <pc:spChg chg="mod">
          <ac:chgData name="Isabel Taylor" userId="1ff3c72b-3914-4f87-a182-6ad0d8f76bdb" providerId="ADAL" clId="{BB28548D-8D4C-4882-BC37-689BAC428AF0}" dt="2022-01-20T23:49:52.630" v="5027" actId="14100"/>
          <ac:spMkLst>
            <pc:docMk/>
            <pc:sldMk cId="2280680756" sldId="314"/>
            <ac:spMk id="2" creationId="{30E93095-67F0-482A-AB96-50CE13C98056}"/>
          </ac:spMkLst>
        </pc:spChg>
        <pc:spChg chg="del mod">
          <ac:chgData name="Isabel Taylor" userId="1ff3c72b-3914-4f87-a182-6ad0d8f76bdb" providerId="ADAL" clId="{BB28548D-8D4C-4882-BC37-689BAC428AF0}" dt="2022-01-20T23:49:24.240" v="5024" actId="478"/>
          <ac:spMkLst>
            <pc:docMk/>
            <pc:sldMk cId="2280680756" sldId="314"/>
            <ac:spMk id="3" creationId="{440658BD-82E7-4C71-BD71-20767CB12BC6}"/>
          </ac:spMkLst>
        </pc:spChg>
        <pc:spChg chg="add mod">
          <ac:chgData name="Isabel Taylor" userId="1ff3c72b-3914-4f87-a182-6ad0d8f76bdb" providerId="ADAL" clId="{BB28548D-8D4C-4882-BC37-689BAC428AF0}" dt="2022-01-20T23:52:08.123" v="5076" actId="1076"/>
          <ac:spMkLst>
            <pc:docMk/>
            <pc:sldMk cId="2280680756" sldId="314"/>
            <ac:spMk id="15" creationId="{8A7E98AD-5AE7-4A01-8BAA-2AC2ABE6B869}"/>
          </ac:spMkLst>
        </pc:spChg>
        <pc:picChg chg="add mod">
          <ac:chgData name="Isabel Taylor" userId="1ff3c72b-3914-4f87-a182-6ad0d8f76bdb" providerId="ADAL" clId="{BB28548D-8D4C-4882-BC37-689BAC428AF0}" dt="2022-01-20T23:50:13.868" v="5030" actId="208"/>
          <ac:picMkLst>
            <pc:docMk/>
            <pc:sldMk cId="2280680756" sldId="314"/>
            <ac:picMk id="5" creationId="{F378253E-0574-4B19-934E-34C26A14CAB5}"/>
          </ac:picMkLst>
        </pc:picChg>
        <pc:cxnChg chg="add del">
          <ac:chgData name="Isabel Taylor" userId="1ff3c72b-3914-4f87-a182-6ad0d8f76bdb" providerId="ADAL" clId="{BB28548D-8D4C-4882-BC37-689BAC428AF0}" dt="2022-01-20T23:50:25.411" v="5032" actId="478"/>
          <ac:cxnSpMkLst>
            <pc:docMk/>
            <pc:sldMk cId="2280680756" sldId="314"/>
            <ac:cxnSpMk id="7" creationId="{4952A340-D1D6-451F-8356-220DAFC9D3FB}"/>
          </ac:cxnSpMkLst>
        </pc:cxnChg>
        <pc:cxnChg chg="add del mod">
          <ac:chgData name="Isabel Taylor" userId="1ff3c72b-3914-4f87-a182-6ad0d8f76bdb" providerId="ADAL" clId="{BB28548D-8D4C-4882-BC37-689BAC428AF0}" dt="2022-01-20T23:50:55.917" v="5037" actId="478"/>
          <ac:cxnSpMkLst>
            <pc:docMk/>
            <pc:sldMk cId="2280680756" sldId="314"/>
            <ac:cxnSpMk id="9" creationId="{F12A2D2A-F2BE-4519-A5EF-0813A4C53D0C}"/>
          </ac:cxnSpMkLst>
        </pc:cxnChg>
        <pc:cxnChg chg="add mod">
          <ac:chgData name="Isabel Taylor" userId="1ff3c72b-3914-4f87-a182-6ad0d8f76bdb" providerId="ADAL" clId="{BB28548D-8D4C-4882-BC37-689BAC428AF0}" dt="2022-01-20T23:51:53.150" v="5073" actId="208"/>
          <ac:cxnSpMkLst>
            <pc:docMk/>
            <pc:sldMk cId="2280680756" sldId="314"/>
            <ac:cxnSpMk id="12" creationId="{DF424673-9B19-4B02-BB25-83277A806BBA}"/>
          </ac:cxnSpMkLst>
        </pc:cxnChg>
      </pc:sldChg>
      <pc:sldChg chg="new del">
        <pc:chgData name="Isabel Taylor" userId="1ff3c72b-3914-4f87-a182-6ad0d8f76bdb" providerId="ADAL" clId="{BB28548D-8D4C-4882-BC37-689BAC428AF0}" dt="2022-01-21T00:38:28.734" v="5222" actId="2696"/>
        <pc:sldMkLst>
          <pc:docMk/>
          <pc:sldMk cId="2553810372" sldId="315"/>
        </pc:sldMkLst>
      </pc:sldChg>
      <pc:sldChg chg="addSp delSp modSp add mod">
        <pc:chgData name="Isabel Taylor" userId="1ff3c72b-3914-4f87-a182-6ad0d8f76bdb" providerId="ADAL" clId="{BB28548D-8D4C-4882-BC37-689BAC428AF0}" dt="2022-01-21T00:56:59.858" v="6240" actId="20577"/>
        <pc:sldMkLst>
          <pc:docMk/>
          <pc:sldMk cId="2526978531" sldId="316"/>
        </pc:sldMkLst>
        <pc:spChg chg="mod">
          <ac:chgData name="Isabel Taylor" userId="1ff3c72b-3914-4f87-a182-6ad0d8f76bdb" providerId="ADAL" clId="{BB28548D-8D4C-4882-BC37-689BAC428AF0}" dt="2022-01-21T00:56:59.858" v="6240" actId="20577"/>
          <ac:spMkLst>
            <pc:docMk/>
            <pc:sldMk cId="2526978531" sldId="316"/>
            <ac:spMk id="2" creationId="{30E93095-67F0-482A-AB96-50CE13C98056}"/>
          </ac:spMkLst>
        </pc:spChg>
        <pc:spChg chg="add mod">
          <ac:chgData name="Isabel Taylor" userId="1ff3c72b-3914-4f87-a182-6ad0d8f76bdb" providerId="ADAL" clId="{BB28548D-8D4C-4882-BC37-689BAC428AF0}" dt="2022-01-21T00:38:16.125" v="5219" actId="1076"/>
          <ac:spMkLst>
            <pc:docMk/>
            <pc:sldMk cId="2526978531" sldId="316"/>
            <ac:spMk id="6" creationId="{83F1B5E6-5697-4802-9F52-AB2EC1602600}"/>
          </ac:spMkLst>
        </pc:spChg>
        <pc:spChg chg="del">
          <ac:chgData name="Isabel Taylor" userId="1ff3c72b-3914-4f87-a182-6ad0d8f76bdb" providerId="ADAL" clId="{BB28548D-8D4C-4882-BC37-689BAC428AF0}" dt="2022-01-21T00:35:06.644" v="5080" actId="478"/>
          <ac:spMkLst>
            <pc:docMk/>
            <pc:sldMk cId="2526978531" sldId="316"/>
            <ac:spMk id="15" creationId="{8A7E98AD-5AE7-4A01-8BAA-2AC2ABE6B869}"/>
          </ac:spMkLst>
        </pc:spChg>
        <pc:picChg chg="add mod">
          <ac:chgData name="Isabel Taylor" userId="1ff3c72b-3914-4f87-a182-6ad0d8f76bdb" providerId="ADAL" clId="{BB28548D-8D4C-4882-BC37-689BAC428AF0}" dt="2022-01-21T00:37:51.450" v="5173" actId="1076"/>
          <ac:picMkLst>
            <pc:docMk/>
            <pc:sldMk cId="2526978531" sldId="316"/>
            <ac:picMk id="4" creationId="{16D9A9E2-0E73-4CF4-9EDF-3A30930C0AA5}"/>
          </ac:picMkLst>
        </pc:picChg>
        <pc:picChg chg="del">
          <ac:chgData name="Isabel Taylor" userId="1ff3c72b-3914-4f87-a182-6ad0d8f76bdb" providerId="ADAL" clId="{BB28548D-8D4C-4882-BC37-689BAC428AF0}" dt="2022-01-21T00:35:04.364" v="5079" actId="478"/>
          <ac:picMkLst>
            <pc:docMk/>
            <pc:sldMk cId="2526978531" sldId="316"/>
            <ac:picMk id="5" creationId="{F378253E-0574-4B19-934E-34C26A14CAB5}"/>
          </ac:picMkLst>
        </pc:picChg>
        <pc:cxnChg chg="del">
          <ac:chgData name="Isabel Taylor" userId="1ff3c72b-3914-4f87-a182-6ad0d8f76bdb" providerId="ADAL" clId="{BB28548D-8D4C-4882-BC37-689BAC428AF0}" dt="2022-01-21T00:35:08.685" v="5081" actId="478"/>
          <ac:cxnSpMkLst>
            <pc:docMk/>
            <pc:sldMk cId="2526978531" sldId="316"/>
            <ac:cxnSpMk id="12" creationId="{DF424673-9B19-4B02-BB25-83277A806BBA}"/>
          </ac:cxnSpMkLst>
        </pc:cxnChg>
      </pc:sldChg>
      <pc:sldChg chg="addSp delSp modSp add mod">
        <pc:chgData name="Isabel Taylor" userId="1ff3c72b-3914-4f87-a182-6ad0d8f76bdb" providerId="ADAL" clId="{BB28548D-8D4C-4882-BC37-689BAC428AF0}" dt="2022-01-21T00:57:06.626" v="6256" actId="20577"/>
        <pc:sldMkLst>
          <pc:docMk/>
          <pc:sldMk cId="4294191517" sldId="317"/>
        </pc:sldMkLst>
        <pc:spChg chg="mod">
          <ac:chgData name="Isabel Taylor" userId="1ff3c72b-3914-4f87-a182-6ad0d8f76bdb" providerId="ADAL" clId="{BB28548D-8D4C-4882-BC37-689BAC428AF0}" dt="2022-01-21T00:57:06.626" v="6256" actId="20577"/>
          <ac:spMkLst>
            <pc:docMk/>
            <pc:sldMk cId="4294191517" sldId="317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40:38.744" v="5353" actId="20577"/>
          <ac:spMkLst>
            <pc:docMk/>
            <pc:sldMk cId="4294191517" sldId="317"/>
            <ac:spMk id="6" creationId="{83F1B5E6-5697-4802-9F52-AB2EC1602600}"/>
          </ac:spMkLst>
        </pc:spChg>
        <pc:picChg chg="del">
          <ac:chgData name="Isabel Taylor" userId="1ff3c72b-3914-4f87-a182-6ad0d8f76bdb" providerId="ADAL" clId="{BB28548D-8D4C-4882-BC37-689BAC428AF0}" dt="2022-01-21T00:39:38.024" v="5225" actId="478"/>
          <ac:picMkLst>
            <pc:docMk/>
            <pc:sldMk cId="4294191517" sldId="317"/>
            <ac:picMk id="4" creationId="{16D9A9E2-0E73-4CF4-9EDF-3A30930C0AA5}"/>
          </ac:picMkLst>
        </pc:picChg>
        <pc:picChg chg="add mod">
          <ac:chgData name="Isabel Taylor" userId="1ff3c72b-3914-4f87-a182-6ad0d8f76bdb" providerId="ADAL" clId="{BB28548D-8D4C-4882-BC37-689BAC428AF0}" dt="2022-01-21T00:39:50.272" v="5227" actId="1076"/>
          <ac:picMkLst>
            <pc:docMk/>
            <pc:sldMk cId="4294191517" sldId="317"/>
            <ac:picMk id="5" creationId="{8F867664-F20C-45B8-8DE0-FCABA2E9C036}"/>
          </ac:picMkLst>
        </pc:picChg>
      </pc:sldChg>
      <pc:sldChg chg="addSp delSp modSp add mod">
        <pc:chgData name="Isabel Taylor" userId="1ff3c72b-3914-4f87-a182-6ad0d8f76bdb" providerId="ADAL" clId="{BB28548D-8D4C-4882-BC37-689BAC428AF0}" dt="2022-01-21T00:57:15.416" v="6258" actId="20577"/>
        <pc:sldMkLst>
          <pc:docMk/>
          <pc:sldMk cId="3770637529" sldId="318"/>
        </pc:sldMkLst>
        <pc:spChg chg="mod">
          <ac:chgData name="Isabel Taylor" userId="1ff3c72b-3914-4f87-a182-6ad0d8f76bdb" providerId="ADAL" clId="{BB28548D-8D4C-4882-BC37-689BAC428AF0}" dt="2022-01-21T00:57:15.416" v="6258" actId="20577"/>
          <ac:spMkLst>
            <pc:docMk/>
            <pc:sldMk cId="3770637529" sldId="318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45:34.992" v="5692" actId="11"/>
          <ac:spMkLst>
            <pc:docMk/>
            <pc:sldMk cId="3770637529" sldId="318"/>
            <ac:spMk id="6" creationId="{83F1B5E6-5697-4802-9F52-AB2EC1602600}"/>
          </ac:spMkLst>
        </pc:spChg>
        <pc:picChg chg="add mod modCrop">
          <ac:chgData name="Isabel Taylor" userId="1ff3c72b-3914-4f87-a182-6ad0d8f76bdb" providerId="ADAL" clId="{BB28548D-8D4C-4882-BC37-689BAC428AF0}" dt="2022-01-21T00:41:55.513" v="5365" actId="1076"/>
          <ac:picMkLst>
            <pc:docMk/>
            <pc:sldMk cId="3770637529" sldId="318"/>
            <ac:picMk id="4" creationId="{76B317AB-C453-4FE6-8565-25944109DDEB}"/>
          </ac:picMkLst>
        </pc:picChg>
        <pc:picChg chg="del">
          <ac:chgData name="Isabel Taylor" userId="1ff3c72b-3914-4f87-a182-6ad0d8f76bdb" providerId="ADAL" clId="{BB28548D-8D4C-4882-BC37-689BAC428AF0}" dt="2022-01-21T00:40:45.341" v="5355" actId="478"/>
          <ac:picMkLst>
            <pc:docMk/>
            <pc:sldMk cId="3770637529" sldId="318"/>
            <ac:picMk id="5" creationId="{8F867664-F20C-45B8-8DE0-FCABA2E9C036}"/>
          </ac:picMkLst>
        </pc:picChg>
        <pc:picChg chg="add mod modCrop">
          <ac:chgData name="Isabel Taylor" userId="1ff3c72b-3914-4f87-a182-6ad0d8f76bdb" providerId="ADAL" clId="{BB28548D-8D4C-4882-BC37-689BAC428AF0}" dt="2022-01-21T00:41:59.769" v="5366" actId="1076"/>
          <ac:picMkLst>
            <pc:docMk/>
            <pc:sldMk cId="3770637529" sldId="318"/>
            <ac:picMk id="7" creationId="{63906A2E-ECAE-4FA5-BBF1-29E665866081}"/>
          </ac:picMkLst>
        </pc:picChg>
      </pc:sldChg>
      <pc:sldChg chg="addSp delSp modSp add mod ord">
        <pc:chgData name="Isabel Taylor" userId="1ff3c72b-3914-4f87-a182-6ad0d8f76bdb" providerId="ADAL" clId="{BB28548D-8D4C-4882-BC37-689BAC428AF0}" dt="2022-01-21T00:57:24.252" v="6260" actId="1076"/>
        <pc:sldMkLst>
          <pc:docMk/>
          <pc:sldMk cId="548574620" sldId="319"/>
        </pc:sldMkLst>
        <pc:spChg chg="mod">
          <ac:chgData name="Isabel Taylor" userId="1ff3c72b-3914-4f87-a182-6ad0d8f76bdb" providerId="ADAL" clId="{BB28548D-8D4C-4882-BC37-689BAC428AF0}" dt="2022-01-21T00:57:24.252" v="6260" actId="1076"/>
          <ac:spMkLst>
            <pc:docMk/>
            <pc:sldMk cId="548574620" sldId="319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47:21.586" v="5716" actId="1076"/>
          <ac:spMkLst>
            <pc:docMk/>
            <pc:sldMk cId="548574620" sldId="319"/>
            <ac:spMk id="6" creationId="{83F1B5E6-5697-4802-9F52-AB2EC1602600}"/>
          </ac:spMkLst>
        </pc:spChg>
        <pc:picChg chg="del">
          <ac:chgData name="Isabel Taylor" userId="1ff3c72b-3914-4f87-a182-6ad0d8f76bdb" providerId="ADAL" clId="{BB28548D-8D4C-4882-BC37-689BAC428AF0}" dt="2022-01-21T00:46:11.314" v="5699" actId="478"/>
          <ac:picMkLst>
            <pc:docMk/>
            <pc:sldMk cId="548574620" sldId="319"/>
            <ac:picMk id="4" creationId="{76B317AB-C453-4FE6-8565-25944109DDEB}"/>
          </ac:picMkLst>
        </pc:picChg>
        <pc:picChg chg="add mod">
          <ac:chgData name="Isabel Taylor" userId="1ff3c72b-3914-4f87-a182-6ad0d8f76bdb" providerId="ADAL" clId="{BB28548D-8D4C-4882-BC37-689BAC428AF0}" dt="2022-01-21T00:47:17.764" v="5715" actId="1076"/>
          <ac:picMkLst>
            <pc:docMk/>
            <pc:sldMk cId="548574620" sldId="319"/>
            <ac:picMk id="5" creationId="{092A1BC2-EAF4-4640-9307-A75B01DAE7A2}"/>
          </ac:picMkLst>
        </pc:picChg>
        <pc:picChg chg="del">
          <ac:chgData name="Isabel Taylor" userId="1ff3c72b-3914-4f87-a182-6ad0d8f76bdb" providerId="ADAL" clId="{BB28548D-8D4C-4882-BC37-689BAC428AF0}" dt="2022-01-21T00:46:10.227" v="5698" actId="478"/>
          <ac:picMkLst>
            <pc:docMk/>
            <pc:sldMk cId="548574620" sldId="319"/>
            <ac:picMk id="7" creationId="{63906A2E-ECAE-4FA5-BBF1-29E665866081}"/>
          </ac:picMkLst>
        </pc:picChg>
      </pc:sldChg>
      <pc:sldChg chg="modSp add mod">
        <pc:chgData name="Isabel Taylor" userId="1ff3c72b-3914-4f87-a182-6ad0d8f76bdb" providerId="ADAL" clId="{BB28548D-8D4C-4882-BC37-689BAC428AF0}" dt="2022-01-21T00:57:58.439" v="6265" actId="1076"/>
        <pc:sldMkLst>
          <pc:docMk/>
          <pc:sldMk cId="1087598484" sldId="320"/>
        </pc:sldMkLst>
        <pc:spChg chg="mod">
          <ac:chgData name="Isabel Taylor" userId="1ff3c72b-3914-4f87-a182-6ad0d8f76bdb" providerId="ADAL" clId="{BB28548D-8D4C-4882-BC37-689BAC428AF0}" dt="2022-01-21T00:57:58.439" v="6265" actId="1076"/>
          <ac:spMkLst>
            <pc:docMk/>
            <pc:sldMk cId="1087598484" sldId="320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49:11.028" v="5905" actId="20577"/>
          <ac:spMkLst>
            <pc:docMk/>
            <pc:sldMk cId="1087598484" sldId="320"/>
            <ac:spMk id="6" creationId="{83F1B5E6-5697-4802-9F52-AB2EC1602600}"/>
          </ac:spMkLst>
        </pc:spChg>
      </pc:sldChg>
      <pc:sldChg chg="addSp delSp modSp add mod">
        <pc:chgData name="Isabel Taylor" userId="1ff3c72b-3914-4f87-a182-6ad0d8f76bdb" providerId="ADAL" clId="{BB28548D-8D4C-4882-BC37-689BAC428AF0}" dt="2022-01-21T00:57:32.068" v="6262" actId="1076"/>
        <pc:sldMkLst>
          <pc:docMk/>
          <pc:sldMk cId="2702055694" sldId="321"/>
        </pc:sldMkLst>
        <pc:spChg chg="mod">
          <ac:chgData name="Isabel Taylor" userId="1ff3c72b-3914-4f87-a182-6ad0d8f76bdb" providerId="ADAL" clId="{BB28548D-8D4C-4882-BC37-689BAC428AF0}" dt="2022-01-21T00:57:32.068" v="6262" actId="1076"/>
          <ac:spMkLst>
            <pc:docMk/>
            <pc:sldMk cId="2702055694" sldId="321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49:03.314" v="5900" actId="14100"/>
          <ac:spMkLst>
            <pc:docMk/>
            <pc:sldMk cId="2702055694" sldId="321"/>
            <ac:spMk id="6" creationId="{83F1B5E6-5697-4802-9F52-AB2EC1602600}"/>
          </ac:spMkLst>
        </pc:spChg>
        <pc:picChg chg="add mod">
          <ac:chgData name="Isabel Taylor" userId="1ff3c72b-3914-4f87-a182-6ad0d8f76bdb" providerId="ADAL" clId="{BB28548D-8D4C-4882-BC37-689BAC428AF0}" dt="2022-01-21T00:49:04.548" v="5901" actId="1076"/>
          <ac:picMkLst>
            <pc:docMk/>
            <pc:sldMk cId="2702055694" sldId="321"/>
            <ac:picMk id="4" creationId="{AE4772DC-FB66-4D69-B300-01332368BA37}"/>
          </ac:picMkLst>
        </pc:picChg>
        <pc:picChg chg="del">
          <ac:chgData name="Isabel Taylor" userId="1ff3c72b-3914-4f87-a182-6ad0d8f76bdb" providerId="ADAL" clId="{BB28548D-8D4C-4882-BC37-689BAC428AF0}" dt="2022-01-21T00:48:43.791" v="5897" actId="478"/>
          <ac:picMkLst>
            <pc:docMk/>
            <pc:sldMk cId="2702055694" sldId="321"/>
            <ac:picMk id="5" creationId="{092A1BC2-EAF4-4640-9307-A75B01DAE7A2}"/>
          </ac:picMkLst>
        </pc:picChg>
      </pc:sldChg>
      <pc:sldChg chg="modSp add mod">
        <pc:chgData name="Isabel Taylor" userId="1ff3c72b-3914-4f87-a182-6ad0d8f76bdb" providerId="ADAL" clId="{BB28548D-8D4C-4882-BC37-689BAC428AF0}" dt="2022-01-21T00:58:02.117" v="6266"/>
        <pc:sldMkLst>
          <pc:docMk/>
          <pc:sldMk cId="843934715" sldId="322"/>
        </pc:sldMkLst>
        <pc:spChg chg="mod">
          <ac:chgData name="Isabel Taylor" userId="1ff3c72b-3914-4f87-a182-6ad0d8f76bdb" providerId="ADAL" clId="{BB28548D-8D4C-4882-BC37-689BAC428AF0}" dt="2022-01-21T00:58:02.117" v="6266"/>
          <ac:spMkLst>
            <pc:docMk/>
            <pc:sldMk cId="843934715" sldId="322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50:12.998" v="5920" actId="20577"/>
          <ac:spMkLst>
            <pc:docMk/>
            <pc:sldMk cId="843934715" sldId="322"/>
            <ac:spMk id="6" creationId="{83F1B5E6-5697-4802-9F52-AB2EC1602600}"/>
          </ac:spMkLst>
        </pc:spChg>
      </pc:sldChg>
      <pc:sldChg chg="add del">
        <pc:chgData name="Isabel Taylor" userId="1ff3c72b-3914-4f87-a182-6ad0d8f76bdb" providerId="ADAL" clId="{BB28548D-8D4C-4882-BC37-689BAC428AF0}" dt="2022-01-21T00:50:42.040" v="5922" actId="47"/>
        <pc:sldMkLst>
          <pc:docMk/>
          <pc:sldMk cId="189122421" sldId="323"/>
        </pc:sldMkLst>
      </pc:sldChg>
      <pc:sldChg chg="modSp add mod">
        <pc:chgData name="Isabel Taylor" userId="1ff3c72b-3914-4f87-a182-6ad0d8f76bdb" providerId="ADAL" clId="{BB28548D-8D4C-4882-BC37-689BAC428AF0}" dt="2022-01-21T00:58:07.874" v="6267"/>
        <pc:sldMkLst>
          <pc:docMk/>
          <pc:sldMk cId="2907532987" sldId="323"/>
        </pc:sldMkLst>
        <pc:spChg chg="mod">
          <ac:chgData name="Isabel Taylor" userId="1ff3c72b-3914-4f87-a182-6ad0d8f76bdb" providerId="ADAL" clId="{BB28548D-8D4C-4882-BC37-689BAC428AF0}" dt="2022-01-21T00:58:07.874" v="6267"/>
          <ac:spMkLst>
            <pc:docMk/>
            <pc:sldMk cId="2907532987" sldId="323"/>
            <ac:spMk id="2" creationId="{30E93095-67F0-482A-AB96-50CE13C98056}"/>
          </ac:spMkLst>
        </pc:spChg>
        <pc:spChg chg="mod">
          <ac:chgData name="Isabel Taylor" userId="1ff3c72b-3914-4f87-a182-6ad0d8f76bdb" providerId="ADAL" clId="{BB28548D-8D4C-4882-BC37-689BAC428AF0}" dt="2022-01-21T00:51:16.398" v="5929" actId="20577"/>
          <ac:spMkLst>
            <pc:docMk/>
            <pc:sldMk cId="2907532987" sldId="323"/>
            <ac:spMk id="6" creationId="{83F1B5E6-5697-4802-9F52-AB2EC1602600}"/>
          </ac:spMkLst>
        </pc:spChg>
        <pc:picChg chg="mod">
          <ac:chgData name="Isabel Taylor" userId="1ff3c72b-3914-4f87-a182-6ad0d8f76bdb" providerId="ADAL" clId="{BB28548D-8D4C-4882-BC37-689BAC428AF0}" dt="2022-01-21T00:51:08.849" v="5928" actId="1076"/>
          <ac:picMkLst>
            <pc:docMk/>
            <pc:sldMk cId="2907532987" sldId="323"/>
            <ac:picMk id="7" creationId="{63906A2E-ECAE-4FA5-BBF1-29E665866081}"/>
          </ac:picMkLst>
        </pc:picChg>
      </pc:sldChg>
      <pc:sldChg chg="addSp delSp modSp new mod">
        <pc:chgData name="Isabel Taylor" userId="1ff3c72b-3914-4f87-a182-6ad0d8f76bdb" providerId="ADAL" clId="{BB28548D-8D4C-4882-BC37-689BAC428AF0}" dt="2022-01-21T00:59:17.102" v="6275" actId="20577"/>
        <pc:sldMkLst>
          <pc:docMk/>
          <pc:sldMk cId="1516260776" sldId="324"/>
        </pc:sldMkLst>
        <pc:spChg chg="del mod">
          <ac:chgData name="Isabel Taylor" userId="1ff3c72b-3914-4f87-a182-6ad0d8f76bdb" providerId="ADAL" clId="{BB28548D-8D4C-4882-BC37-689BAC428AF0}" dt="2022-01-21T00:51:56.841" v="5935" actId="478"/>
          <ac:spMkLst>
            <pc:docMk/>
            <pc:sldMk cId="1516260776" sldId="324"/>
            <ac:spMk id="2" creationId="{59BF8D6A-B2BB-433D-B6EC-9E8789546B58}"/>
          </ac:spMkLst>
        </pc:spChg>
        <pc:spChg chg="del">
          <ac:chgData name="Isabel Taylor" userId="1ff3c72b-3914-4f87-a182-6ad0d8f76bdb" providerId="ADAL" clId="{BB28548D-8D4C-4882-BC37-689BAC428AF0}" dt="2022-01-21T00:51:48.457" v="5933" actId="478"/>
          <ac:spMkLst>
            <pc:docMk/>
            <pc:sldMk cId="1516260776" sldId="324"/>
            <ac:spMk id="3" creationId="{FB92BEC0-33D1-49A6-92DC-3ED72129C373}"/>
          </ac:spMkLst>
        </pc:spChg>
        <pc:spChg chg="add mod">
          <ac:chgData name="Isabel Taylor" userId="1ff3c72b-3914-4f87-a182-6ad0d8f76bdb" providerId="ADAL" clId="{BB28548D-8D4C-4882-BC37-689BAC428AF0}" dt="2022-01-21T00:59:17.102" v="6275" actId="20577"/>
          <ac:spMkLst>
            <pc:docMk/>
            <pc:sldMk cId="1516260776" sldId="324"/>
            <ac:spMk id="6" creationId="{CB1A6312-F8A0-4596-910F-BBFA1EEC0486}"/>
          </ac:spMkLst>
        </pc:spChg>
        <pc:spChg chg="add mod">
          <ac:chgData name="Isabel Taylor" userId="1ff3c72b-3914-4f87-a182-6ad0d8f76bdb" providerId="ADAL" clId="{BB28548D-8D4C-4882-BC37-689BAC428AF0}" dt="2022-01-21T00:53:41.805" v="6160" actId="1076"/>
          <ac:spMkLst>
            <pc:docMk/>
            <pc:sldMk cId="1516260776" sldId="324"/>
            <ac:spMk id="7" creationId="{B5CEE292-F4E9-48C1-B869-6613955DB7B5}"/>
          </ac:spMkLst>
        </pc:spChg>
        <pc:picChg chg="add mod">
          <ac:chgData name="Isabel Taylor" userId="1ff3c72b-3914-4f87-a182-6ad0d8f76bdb" providerId="ADAL" clId="{BB28548D-8D4C-4882-BC37-689BAC428AF0}" dt="2022-01-21T00:52:40.289" v="6106" actId="1076"/>
          <ac:picMkLst>
            <pc:docMk/>
            <pc:sldMk cId="1516260776" sldId="324"/>
            <ac:picMk id="5" creationId="{C632E2A6-040F-4E36-9BA8-C50234DE4FFD}"/>
          </ac:picMkLst>
        </pc:picChg>
      </pc:sldChg>
      <pc:sldChg chg="modSp add del mod">
        <pc:chgData name="Isabel Taylor" userId="1ff3c72b-3914-4f87-a182-6ad0d8f76bdb" providerId="ADAL" clId="{BB28548D-8D4C-4882-BC37-689BAC428AF0}" dt="2022-01-21T00:55:20.474" v="6206" actId="2696"/>
        <pc:sldMkLst>
          <pc:docMk/>
          <pc:sldMk cId="939224792" sldId="325"/>
        </pc:sldMkLst>
        <pc:spChg chg="mod">
          <ac:chgData name="Isabel Taylor" userId="1ff3c72b-3914-4f87-a182-6ad0d8f76bdb" providerId="ADAL" clId="{BB28548D-8D4C-4882-BC37-689BAC428AF0}" dt="2022-01-21T00:55:12.859" v="6205" actId="20577"/>
          <ac:spMkLst>
            <pc:docMk/>
            <pc:sldMk cId="939224792" sldId="325"/>
            <ac:spMk id="2" creationId="{30E93095-67F0-482A-AB96-50CE13C98056}"/>
          </ac:spMkLst>
        </pc:spChg>
      </pc:sldChg>
      <pc:sldChg chg="addSp modSp new mod">
        <pc:chgData name="Isabel Taylor" userId="1ff3c72b-3914-4f87-a182-6ad0d8f76bdb" providerId="ADAL" clId="{BB28548D-8D4C-4882-BC37-689BAC428AF0}" dt="2022-01-21T01:07:59.320" v="6959" actId="20577"/>
        <pc:sldMkLst>
          <pc:docMk/>
          <pc:sldMk cId="3235779757" sldId="325"/>
        </pc:sldMkLst>
        <pc:spChg chg="mod">
          <ac:chgData name="Isabel Taylor" userId="1ff3c72b-3914-4f87-a182-6ad0d8f76bdb" providerId="ADAL" clId="{BB28548D-8D4C-4882-BC37-689BAC428AF0}" dt="2022-01-21T01:03:50.984" v="6326" actId="113"/>
          <ac:spMkLst>
            <pc:docMk/>
            <pc:sldMk cId="3235779757" sldId="325"/>
            <ac:spMk id="2" creationId="{7B7C6B8E-0752-4EA0-9668-D39CC2A064FA}"/>
          </ac:spMkLst>
        </pc:spChg>
        <pc:spChg chg="mod">
          <ac:chgData name="Isabel Taylor" userId="1ff3c72b-3914-4f87-a182-6ad0d8f76bdb" providerId="ADAL" clId="{BB28548D-8D4C-4882-BC37-689BAC428AF0}" dt="2022-01-21T01:07:40.946" v="6951" actId="20577"/>
          <ac:spMkLst>
            <pc:docMk/>
            <pc:sldMk cId="3235779757" sldId="325"/>
            <ac:spMk id="3" creationId="{C0F33E37-67FB-4D0B-B162-FF76472A759C}"/>
          </ac:spMkLst>
        </pc:spChg>
        <pc:spChg chg="add mod">
          <ac:chgData name="Isabel Taylor" userId="1ff3c72b-3914-4f87-a182-6ad0d8f76bdb" providerId="ADAL" clId="{BB28548D-8D4C-4882-BC37-689BAC428AF0}" dt="2022-01-21T01:07:59.320" v="6959" actId="20577"/>
          <ac:spMkLst>
            <pc:docMk/>
            <pc:sldMk cId="3235779757" sldId="325"/>
            <ac:spMk id="4" creationId="{E10FB0E0-F686-4215-83F8-DC0465A74A81}"/>
          </ac:spMkLst>
        </pc:spChg>
      </pc:sldChg>
      <pc:sldChg chg="addSp delSp modSp new mod modClrScheme chgLayout">
        <pc:chgData name="Isabel Taylor" userId="1ff3c72b-3914-4f87-a182-6ad0d8f76bdb" providerId="ADAL" clId="{BB28548D-8D4C-4882-BC37-689BAC428AF0}" dt="2022-01-24T17:57:25.445" v="7230" actId="14100"/>
        <pc:sldMkLst>
          <pc:docMk/>
          <pc:sldMk cId="1749529175" sldId="326"/>
        </pc:sldMkLst>
        <pc:spChg chg="del">
          <ac:chgData name="Isabel Taylor" userId="1ff3c72b-3914-4f87-a182-6ad0d8f76bdb" providerId="ADAL" clId="{BB28548D-8D4C-4882-BC37-689BAC428AF0}" dt="2022-01-24T17:57:08.437" v="7191" actId="700"/>
          <ac:spMkLst>
            <pc:docMk/>
            <pc:sldMk cId="1749529175" sldId="326"/>
            <ac:spMk id="2" creationId="{69C07F7A-9B30-4464-8B7F-EA9290A8407A}"/>
          </ac:spMkLst>
        </pc:spChg>
        <pc:spChg chg="del mod ord">
          <ac:chgData name="Isabel Taylor" userId="1ff3c72b-3914-4f87-a182-6ad0d8f76bdb" providerId="ADAL" clId="{BB28548D-8D4C-4882-BC37-689BAC428AF0}" dt="2022-01-24T17:57:08.437" v="7191" actId="700"/>
          <ac:spMkLst>
            <pc:docMk/>
            <pc:sldMk cId="1749529175" sldId="326"/>
            <ac:spMk id="3" creationId="{DAFE32EC-FADA-4F76-B892-9D030F1CB6B7}"/>
          </ac:spMkLst>
        </pc:spChg>
        <pc:spChg chg="add mod ord">
          <ac:chgData name="Isabel Taylor" userId="1ff3c72b-3914-4f87-a182-6ad0d8f76bdb" providerId="ADAL" clId="{BB28548D-8D4C-4882-BC37-689BAC428AF0}" dt="2022-01-24T17:57:25.445" v="7230" actId="14100"/>
          <ac:spMkLst>
            <pc:docMk/>
            <pc:sldMk cId="1749529175" sldId="326"/>
            <ac:spMk id="4" creationId="{81DFC28D-634F-4A04-81A5-AFAADDD2AC27}"/>
          </ac:spMkLst>
        </pc:spChg>
      </pc:sldChg>
      <pc:sldChg chg="new del">
        <pc:chgData name="Isabel Taylor" userId="1ff3c72b-3914-4f87-a182-6ad0d8f76bdb" providerId="ADAL" clId="{BB28548D-8D4C-4882-BC37-689BAC428AF0}" dt="2022-01-24T17:47:28.018" v="7156" actId="47"/>
        <pc:sldMkLst>
          <pc:docMk/>
          <pc:sldMk cId="1282662765" sldId="327"/>
        </pc:sldMkLst>
      </pc:sldChg>
      <pc:sldChg chg="addSp delSp modSp add del mod">
        <pc:chgData name="Isabel Taylor" userId="1ff3c72b-3914-4f87-a182-6ad0d8f76bdb" providerId="ADAL" clId="{BB28548D-8D4C-4882-BC37-689BAC428AF0}" dt="2022-01-24T17:48:09.243" v="7171" actId="47"/>
        <pc:sldMkLst>
          <pc:docMk/>
          <pc:sldMk cId="3750718766" sldId="328"/>
        </pc:sldMkLst>
        <pc:spChg chg="add del mod">
          <ac:chgData name="Isabel Taylor" userId="1ff3c72b-3914-4f87-a182-6ad0d8f76bdb" providerId="ADAL" clId="{BB28548D-8D4C-4882-BC37-689BAC428AF0}" dt="2022-01-24T17:48:03.046" v="7169" actId="478"/>
          <ac:spMkLst>
            <pc:docMk/>
            <pc:sldMk cId="3750718766" sldId="328"/>
            <ac:spMk id="3" creationId="{DEB5A2F9-21E2-4FA9-9805-D9F32002BBB1}"/>
          </ac:spMkLst>
        </pc:spChg>
        <pc:spChg chg="mod">
          <ac:chgData name="Isabel Taylor" userId="1ff3c72b-3914-4f87-a182-6ad0d8f76bdb" providerId="ADAL" clId="{BB28548D-8D4C-4882-BC37-689BAC428AF0}" dt="2022-01-24T17:47:32.613" v="7163" actId="20577"/>
          <ac:spMkLst>
            <pc:docMk/>
            <pc:sldMk cId="3750718766" sldId="328"/>
            <ac:spMk id="5" creationId="{AFE147F0-84F5-4927-A22F-B51A1B15794B}"/>
          </ac:spMkLst>
        </pc:spChg>
        <pc:graphicFrameChg chg="del">
          <ac:chgData name="Isabel Taylor" userId="1ff3c72b-3914-4f87-a182-6ad0d8f76bdb" providerId="ADAL" clId="{BB28548D-8D4C-4882-BC37-689BAC428AF0}" dt="2022-01-24T17:47:34.948" v="7164" actId="478"/>
          <ac:graphicFrameMkLst>
            <pc:docMk/>
            <pc:sldMk cId="3750718766" sldId="328"/>
            <ac:graphicFrameMk id="2" creationId="{E14D14B1-44FA-49DF-86D9-77A8D22F370C}"/>
          </ac:graphicFrameMkLst>
        </pc:graphicFrameChg>
        <pc:cxnChg chg="del">
          <ac:chgData name="Isabel Taylor" userId="1ff3c72b-3914-4f87-a182-6ad0d8f76bdb" providerId="ADAL" clId="{BB28548D-8D4C-4882-BC37-689BAC428AF0}" dt="2022-01-24T17:47:42.432" v="7165" actId="478"/>
          <ac:cxnSpMkLst>
            <pc:docMk/>
            <pc:sldMk cId="3750718766" sldId="328"/>
            <ac:cxnSpMk id="4" creationId="{899547D9-715D-4A13-950F-34B1B83CBEF7}"/>
          </ac:cxnSpMkLst>
        </pc:cxnChg>
        <pc:cxnChg chg="del">
          <ac:chgData name="Isabel Taylor" userId="1ff3c72b-3914-4f87-a182-6ad0d8f76bdb" providerId="ADAL" clId="{BB28548D-8D4C-4882-BC37-689BAC428AF0}" dt="2022-01-24T17:47:42.432" v="7165" actId="478"/>
          <ac:cxnSpMkLst>
            <pc:docMk/>
            <pc:sldMk cId="3750718766" sldId="328"/>
            <ac:cxnSpMk id="6" creationId="{3F419A8C-4D79-4A4F-B2FF-EA2F85695691}"/>
          </ac:cxnSpMkLst>
        </pc:cxnChg>
        <pc:cxnChg chg="del">
          <ac:chgData name="Isabel Taylor" userId="1ff3c72b-3914-4f87-a182-6ad0d8f76bdb" providerId="ADAL" clId="{BB28548D-8D4C-4882-BC37-689BAC428AF0}" dt="2022-01-24T17:47:42.432" v="7165" actId="478"/>
          <ac:cxnSpMkLst>
            <pc:docMk/>
            <pc:sldMk cId="3750718766" sldId="328"/>
            <ac:cxnSpMk id="7" creationId="{E5DA8D67-BE90-4A8F-A37F-C0DA8C82A33C}"/>
          </ac:cxnSpMkLst>
        </pc:cxnChg>
        <pc:cxnChg chg="del">
          <ac:chgData name="Isabel Taylor" userId="1ff3c72b-3914-4f87-a182-6ad0d8f76bdb" providerId="ADAL" clId="{BB28548D-8D4C-4882-BC37-689BAC428AF0}" dt="2022-01-24T17:47:42.432" v="7165" actId="478"/>
          <ac:cxnSpMkLst>
            <pc:docMk/>
            <pc:sldMk cId="3750718766" sldId="328"/>
            <ac:cxnSpMk id="8" creationId="{0ACDA7F0-16C2-45D3-B39E-9C88973F5A53}"/>
          </ac:cxnSpMkLst>
        </pc:cxnChg>
        <pc:cxnChg chg="del">
          <ac:chgData name="Isabel Taylor" userId="1ff3c72b-3914-4f87-a182-6ad0d8f76bdb" providerId="ADAL" clId="{BB28548D-8D4C-4882-BC37-689BAC428AF0}" dt="2022-01-24T17:47:42.432" v="7165" actId="478"/>
          <ac:cxnSpMkLst>
            <pc:docMk/>
            <pc:sldMk cId="3750718766" sldId="328"/>
            <ac:cxnSpMk id="9" creationId="{687AC78C-361F-414D-B5CA-E9B3BC666F0C}"/>
          </ac:cxnSpMkLst>
        </pc:cxnChg>
      </pc:sldChg>
      <pc:sldChg chg="delSp modSp add del mod">
        <pc:chgData name="Isabel Taylor" userId="1ff3c72b-3914-4f87-a182-6ad0d8f76bdb" providerId="ADAL" clId="{BB28548D-8D4C-4882-BC37-689BAC428AF0}" dt="2022-01-24T17:48:52.556" v="7181" actId="2696"/>
        <pc:sldMkLst>
          <pc:docMk/>
          <pc:sldMk cId="2768778717" sldId="329"/>
        </pc:sldMkLst>
        <pc:graphicFrameChg chg="mod">
          <ac:chgData name="Isabel Taylor" userId="1ff3c72b-3914-4f87-a182-6ad0d8f76bdb" providerId="ADAL" clId="{BB28548D-8D4C-4882-BC37-689BAC428AF0}" dt="2022-01-24T17:48:39.636" v="7179" actId="1076"/>
          <ac:graphicFrameMkLst>
            <pc:docMk/>
            <pc:sldMk cId="2768778717" sldId="329"/>
            <ac:graphicFrameMk id="2" creationId="{E14D14B1-44FA-49DF-86D9-77A8D22F370C}"/>
          </ac:graphicFrameMkLst>
        </pc:graphicFrameChg>
        <pc:cxnChg chg="del">
          <ac:chgData name="Isabel Taylor" userId="1ff3c72b-3914-4f87-a182-6ad0d8f76bdb" providerId="ADAL" clId="{BB28548D-8D4C-4882-BC37-689BAC428AF0}" dt="2022-01-24T17:48:47.430" v="7180" actId="478"/>
          <ac:cxnSpMkLst>
            <pc:docMk/>
            <pc:sldMk cId="2768778717" sldId="329"/>
            <ac:cxnSpMk id="4" creationId="{899547D9-715D-4A13-950F-34B1B83CBEF7}"/>
          </ac:cxnSpMkLst>
        </pc:cxnChg>
        <pc:cxnChg chg="del">
          <ac:chgData name="Isabel Taylor" userId="1ff3c72b-3914-4f87-a182-6ad0d8f76bdb" providerId="ADAL" clId="{BB28548D-8D4C-4882-BC37-689BAC428AF0}" dt="2022-01-24T17:48:47.430" v="7180" actId="478"/>
          <ac:cxnSpMkLst>
            <pc:docMk/>
            <pc:sldMk cId="2768778717" sldId="329"/>
            <ac:cxnSpMk id="6" creationId="{3F419A8C-4D79-4A4F-B2FF-EA2F85695691}"/>
          </ac:cxnSpMkLst>
        </pc:cxnChg>
        <pc:cxnChg chg="del">
          <ac:chgData name="Isabel Taylor" userId="1ff3c72b-3914-4f87-a182-6ad0d8f76bdb" providerId="ADAL" clId="{BB28548D-8D4C-4882-BC37-689BAC428AF0}" dt="2022-01-24T17:48:47.430" v="7180" actId="478"/>
          <ac:cxnSpMkLst>
            <pc:docMk/>
            <pc:sldMk cId="2768778717" sldId="329"/>
            <ac:cxnSpMk id="7" creationId="{E5DA8D67-BE90-4A8F-A37F-C0DA8C82A33C}"/>
          </ac:cxnSpMkLst>
        </pc:cxnChg>
        <pc:cxnChg chg="del">
          <ac:chgData name="Isabel Taylor" userId="1ff3c72b-3914-4f87-a182-6ad0d8f76bdb" providerId="ADAL" clId="{BB28548D-8D4C-4882-BC37-689BAC428AF0}" dt="2022-01-24T17:48:47.430" v="7180" actId="478"/>
          <ac:cxnSpMkLst>
            <pc:docMk/>
            <pc:sldMk cId="2768778717" sldId="329"/>
            <ac:cxnSpMk id="8" creationId="{0ACDA7F0-16C2-45D3-B39E-9C88973F5A53}"/>
          </ac:cxnSpMkLst>
        </pc:cxnChg>
        <pc:cxnChg chg="del">
          <ac:chgData name="Isabel Taylor" userId="1ff3c72b-3914-4f87-a182-6ad0d8f76bdb" providerId="ADAL" clId="{BB28548D-8D4C-4882-BC37-689BAC428AF0}" dt="2022-01-24T17:48:47.430" v="7180" actId="478"/>
          <ac:cxnSpMkLst>
            <pc:docMk/>
            <pc:sldMk cId="2768778717" sldId="329"/>
            <ac:cxnSpMk id="9" creationId="{687AC78C-361F-414D-B5CA-E9B3BC666F0C}"/>
          </ac:cxnSpMkLst>
        </pc:cxnChg>
      </pc:sldChg>
    </pc:docChg>
  </pc:docChgLst>
  <pc:docChgLst>
    <pc:chgData name="Isabel Taylor" userId="S::itaylor@acog.org::1ff3c72b-3914-4f87-a182-6ad0d8f76bdb" providerId="AD" clId="Web-{85996A45-9B36-577E-27BD-6035127BE468}"/>
    <pc:docChg chg="modSld">
      <pc:chgData name="Isabel Taylor" userId="S::itaylor@acog.org::1ff3c72b-3914-4f87-a182-6ad0d8f76bdb" providerId="AD" clId="Web-{85996A45-9B36-577E-27BD-6035127BE468}" dt="2022-01-24T17:38:20.165" v="0" actId="14100"/>
      <pc:docMkLst>
        <pc:docMk/>
      </pc:docMkLst>
      <pc:sldChg chg="modSp">
        <pc:chgData name="Isabel Taylor" userId="S::itaylor@acog.org::1ff3c72b-3914-4f87-a182-6ad0d8f76bdb" providerId="AD" clId="Web-{85996A45-9B36-577E-27BD-6035127BE468}" dt="2022-01-24T17:38:20.165" v="0" actId="14100"/>
        <pc:sldMkLst>
          <pc:docMk/>
          <pc:sldMk cId="1087598484" sldId="320"/>
        </pc:sldMkLst>
        <pc:spChg chg="mod">
          <ac:chgData name="Isabel Taylor" userId="S::itaylor@acog.org::1ff3c72b-3914-4f87-a182-6ad0d8f76bdb" providerId="AD" clId="Web-{85996A45-9B36-577E-27BD-6035127BE468}" dt="2022-01-24T17:38:20.165" v="0" actId="14100"/>
          <ac:spMkLst>
            <pc:docMk/>
            <pc:sldMk cId="1087598484" sldId="320"/>
            <ac:spMk id="2" creationId="{30E93095-67F0-482A-AB96-50CE13C98056}"/>
          </ac:spMkLst>
        </pc:spChg>
      </pc:sldChg>
    </pc:docChg>
  </pc:docChgLst>
  <pc:docChgLst>
    <pc:chgData name="Isabel Taylor" userId="S::itaylor@acog.org::1ff3c72b-3914-4f87-a182-6ad0d8f76bdb" providerId="AD" clId="Web-{99B1844D-A489-DC21-A47A-618928579B53}"/>
    <pc:docChg chg="modSld">
      <pc:chgData name="Isabel Taylor" userId="S::itaylor@acog.org::1ff3c72b-3914-4f87-a182-6ad0d8f76bdb" providerId="AD" clId="Web-{99B1844D-A489-DC21-A47A-618928579B53}" dt="2022-01-20T22:33:59.282" v="79"/>
      <pc:docMkLst>
        <pc:docMk/>
      </pc:docMkLst>
      <pc:sldChg chg="addSp modSp mod modClrScheme chgLayout">
        <pc:chgData name="Isabel Taylor" userId="S::itaylor@acog.org::1ff3c72b-3914-4f87-a182-6ad0d8f76bdb" providerId="AD" clId="Web-{99B1844D-A489-DC21-A47A-618928579B53}" dt="2022-01-20T22:33:59.282" v="79"/>
        <pc:sldMkLst>
          <pc:docMk/>
          <pc:sldMk cId="2503979285" sldId="301"/>
        </pc:sldMkLst>
        <pc:spChg chg="mod ord">
          <ac:chgData name="Isabel Taylor" userId="S::itaylor@acog.org::1ff3c72b-3914-4f87-a182-6ad0d8f76bdb" providerId="AD" clId="Web-{99B1844D-A489-DC21-A47A-618928579B53}" dt="2022-01-20T22:33:58.595" v="76" actId="20577"/>
          <ac:spMkLst>
            <pc:docMk/>
            <pc:sldMk cId="2503979285" sldId="301"/>
            <ac:spMk id="3" creationId="{761199BC-F8D3-4E3C-BE11-4D25910A29B2}"/>
          </ac:spMkLst>
        </pc:spChg>
        <pc:cxnChg chg="add">
          <ac:chgData name="Isabel Taylor" userId="S::itaylor@acog.org::1ff3c72b-3914-4f87-a182-6ad0d8f76bdb" providerId="AD" clId="Web-{99B1844D-A489-DC21-A47A-618928579B53}" dt="2022-01-20T22:33:58.673" v="77"/>
          <ac:cxnSpMkLst>
            <pc:docMk/>
            <pc:sldMk cId="2503979285" sldId="301"/>
            <ac:cxnSpMk id="2" creationId="{F35595EB-B887-48C0-9FA7-0BE3EA8E0084}"/>
          </ac:cxnSpMkLst>
        </pc:cxnChg>
        <pc:cxnChg chg="add">
          <ac:chgData name="Isabel Taylor" userId="S::itaylor@acog.org::1ff3c72b-3914-4f87-a182-6ad0d8f76bdb" providerId="AD" clId="Web-{99B1844D-A489-DC21-A47A-618928579B53}" dt="2022-01-20T22:33:59.251" v="78"/>
          <ac:cxnSpMkLst>
            <pc:docMk/>
            <pc:sldMk cId="2503979285" sldId="301"/>
            <ac:cxnSpMk id="4" creationId="{0009EB72-2A6E-4353-9335-39DB4BEC4120}"/>
          </ac:cxnSpMkLst>
        </pc:cxnChg>
        <pc:cxnChg chg="add">
          <ac:chgData name="Isabel Taylor" userId="S::itaylor@acog.org::1ff3c72b-3914-4f87-a182-6ad0d8f76bdb" providerId="AD" clId="Web-{99B1844D-A489-DC21-A47A-618928579B53}" dt="2022-01-20T22:33:59.282" v="79"/>
          <ac:cxnSpMkLst>
            <pc:docMk/>
            <pc:sldMk cId="2503979285" sldId="301"/>
            <ac:cxnSpMk id="5" creationId="{F7B26542-FDAB-486F-BDDE-53F7FEC1AA8E}"/>
          </ac:cxnSpMkLst>
        </pc:cxn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E2DAB1-C11F-4AED-B267-7713B5087AEC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A2217ED-A92B-440E-A82B-F0A2A7113D3E}">
      <dgm:prSet phldrT="[Text]" custT="1"/>
      <dgm:spPr/>
      <dgm:t>
        <a:bodyPr/>
        <a:lstStyle/>
        <a:p>
          <a:r>
            <a:rPr lang="en-US" sz="1400" b="1"/>
            <a:t>October 2021:</a:t>
          </a:r>
        </a:p>
        <a:p>
          <a:r>
            <a:rPr lang="en-US" sz="1400"/>
            <a:t> CPPSUD Metrics &amp; Transition Introduced to Teams</a:t>
          </a:r>
        </a:p>
      </dgm:t>
    </dgm:pt>
    <dgm:pt modelId="{7DFFDDEE-DFD7-4CDF-A8ED-865AB9D85369}" type="parTrans" cxnId="{D61B6526-E199-44A5-8310-6952E257B403}">
      <dgm:prSet/>
      <dgm:spPr/>
      <dgm:t>
        <a:bodyPr/>
        <a:lstStyle/>
        <a:p>
          <a:endParaRPr lang="en-US"/>
        </a:p>
      </dgm:t>
    </dgm:pt>
    <dgm:pt modelId="{90571DA4-B700-4EC9-8530-47E52D1A60C5}" type="sibTrans" cxnId="{D61B6526-E199-44A5-8310-6952E257B403}">
      <dgm:prSet/>
      <dgm:spPr/>
      <dgm:t>
        <a:bodyPr/>
        <a:lstStyle/>
        <a:p>
          <a:endParaRPr lang="en-US"/>
        </a:p>
      </dgm:t>
    </dgm:pt>
    <dgm:pt modelId="{33C29DBC-C475-42A5-BA29-B038B6554F5E}">
      <dgm:prSet phldrT="[Text]" custT="1"/>
      <dgm:spPr/>
      <dgm:t>
        <a:bodyPr/>
        <a:lstStyle/>
        <a:p>
          <a:r>
            <a:rPr lang="en-US" sz="1400" b="1"/>
            <a:t>November 2021:</a:t>
          </a:r>
        </a:p>
        <a:p>
          <a:r>
            <a:rPr lang="en-US" sz="1400"/>
            <a:t>Final Revised CPPSUD Metrics Added to AIM Website</a:t>
          </a:r>
        </a:p>
      </dgm:t>
    </dgm:pt>
    <dgm:pt modelId="{F6BB84C7-FE29-4306-8563-BF36364AD54D}" type="parTrans" cxnId="{4B2C6844-B9C0-401B-AA47-B854BC785911}">
      <dgm:prSet/>
      <dgm:spPr/>
      <dgm:t>
        <a:bodyPr/>
        <a:lstStyle/>
        <a:p>
          <a:endParaRPr lang="en-US"/>
        </a:p>
      </dgm:t>
    </dgm:pt>
    <dgm:pt modelId="{C921AAA2-396C-421B-8618-B00574BB2020}" type="sibTrans" cxnId="{4B2C6844-B9C0-401B-AA47-B854BC785911}">
      <dgm:prSet/>
      <dgm:spPr/>
      <dgm:t>
        <a:bodyPr/>
        <a:lstStyle/>
        <a:p>
          <a:endParaRPr lang="en-US"/>
        </a:p>
      </dgm:t>
    </dgm:pt>
    <dgm:pt modelId="{EF57DB9F-3A14-4F3F-9900-65757666B6CD}">
      <dgm:prSet phldrT="[Text]" custT="1"/>
      <dgm:spPr/>
      <dgm:t>
        <a:bodyPr/>
        <a:lstStyle/>
        <a:p>
          <a:r>
            <a:rPr lang="en-US" sz="1400" b="1"/>
            <a:t>January 2022</a:t>
          </a:r>
          <a:r>
            <a:rPr lang="en-US" sz="1400"/>
            <a:t>:</a:t>
          </a:r>
        </a:p>
        <a:p>
          <a:r>
            <a:rPr lang="en-US" sz="1400"/>
            <a:t>CPPSUD Transition Instructions Provided to Teams</a:t>
          </a:r>
        </a:p>
      </dgm:t>
    </dgm:pt>
    <dgm:pt modelId="{4B696F31-80E2-4133-9095-8C390CD6970A}" type="parTrans" cxnId="{FFE5022B-9C04-40C0-9F9A-4D5F5FF5FB94}">
      <dgm:prSet/>
      <dgm:spPr/>
      <dgm:t>
        <a:bodyPr/>
        <a:lstStyle/>
        <a:p>
          <a:endParaRPr lang="en-US"/>
        </a:p>
      </dgm:t>
    </dgm:pt>
    <dgm:pt modelId="{B983AFF1-071B-46F8-B64F-3D0D57622C05}" type="sibTrans" cxnId="{FFE5022B-9C04-40C0-9F9A-4D5F5FF5FB94}">
      <dgm:prSet/>
      <dgm:spPr/>
      <dgm:t>
        <a:bodyPr/>
        <a:lstStyle/>
        <a:p>
          <a:endParaRPr lang="en-US"/>
        </a:p>
      </dgm:t>
    </dgm:pt>
    <dgm:pt modelId="{01355EF4-926B-4B40-8982-5FEB4E6F797E}">
      <dgm:prSet custT="1"/>
      <dgm:spPr/>
      <dgm:t>
        <a:bodyPr/>
        <a:lstStyle/>
        <a:p>
          <a:r>
            <a:rPr lang="en-US" sz="1400" b="1"/>
            <a:t>February 2022:</a:t>
          </a:r>
        </a:p>
        <a:p>
          <a:r>
            <a:rPr lang="en-US" sz="1400"/>
            <a:t>CPPSUD Transition Reflected on Teams’ Dashboards, Pending Receipt of Information</a:t>
          </a:r>
        </a:p>
      </dgm:t>
    </dgm:pt>
    <dgm:pt modelId="{DD600EC8-71B7-48F4-B71B-34E392C59809}" type="parTrans" cxnId="{ACF06963-FE93-4376-9078-FDA58C022539}">
      <dgm:prSet/>
      <dgm:spPr/>
      <dgm:t>
        <a:bodyPr/>
        <a:lstStyle/>
        <a:p>
          <a:endParaRPr lang="en-US"/>
        </a:p>
      </dgm:t>
    </dgm:pt>
    <dgm:pt modelId="{11D629FD-3291-41B0-9DB3-03288F5EFF45}" type="sibTrans" cxnId="{ACF06963-FE93-4376-9078-FDA58C022539}">
      <dgm:prSet/>
      <dgm:spPr/>
      <dgm:t>
        <a:bodyPr/>
        <a:lstStyle/>
        <a:p>
          <a:endParaRPr lang="en-US"/>
        </a:p>
      </dgm:t>
    </dgm:pt>
    <dgm:pt modelId="{8C248BF0-FD92-404C-9D59-5EC2869B5D78}">
      <dgm:prSet custT="1"/>
      <dgm:spPr/>
      <dgm:t>
        <a:bodyPr/>
        <a:lstStyle/>
        <a:p>
          <a:r>
            <a:rPr lang="en-US" sz="1400" b="1"/>
            <a:t>January 2021: </a:t>
          </a:r>
        </a:p>
        <a:p>
          <a:r>
            <a:rPr lang="en-US" sz="1400"/>
            <a:t>Solicited Team Feedback on OUD Data Collection Plan to Inform Revisions</a:t>
          </a:r>
        </a:p>
      </dgm:t>
    </dgm:pt>
    <dgm:pt modelId="{56E973C9-2F23-40B6-905A-B9BE2AB4FE44}" type="parTrans" cxnId="{2A7198B4-C9A3-4396-B301-A42C48B82398}">
      <dgm:prSet/>
      <dgm:spPr/>
      <dgm:t>
        <a:bodyPr/>
        <a:lstStyle/>
        <a:p>
          <a:endParaRPr lang="en-US"/>
        </a:p>
      </dgm:t>
    </dgm:pt>
    <dgm:pt modelId="{509341CD-F50B-42BE-BB46-FB16FAC59454}" type="sibTrans" cxnId="{2A7198B4-C9A3-4396-B301-A42C48B82398}">
      <dgm:prSet/>
      <dgm:spPr/>
      <dgm:t>
        <a:bodyPr/>
        <a:lstStyle/>
        <a:p>
          <a:endParaRPr lang="en-US"/>
        </a:p>
      </dgm:t>
    </dgm:pt>
    <dgm:pt modelId="{05FD4558-F014-4C04-91A6-3F5803080907}" type="pres">
      <dgm:prSet presAssocID="{A3E2DAB1-C11F-4AED-B267-7713B5087AEC}" presName="Name0" presStyleCnt="0">
        <dgm:presLayoutVars>
          <dgm:dir/>
          <dgm:resizeHandles val="exact"/>
        </dgm:presLayoutVars>
      </dgm:prSet>
      <dgm:spPr/>
    </dgm:pt>
    <dgm:pt modelId="{9FF89DC5-D6CC-4C2D-9430-80264DC89653}" type="pres">
      <dgm:prSet presAssocID="{A3E2DAB1-C11F-4AED-B267-7713B5087AEC}" presName="arrow" presStyleLbl="bgShp" presStyleIdx="0" presStyleCnt="1" custScaleX="89834" custScaleY="65116" custLinFactNeighborX="-2521" custLinFactNeighborY="-499"/>
      <dgm:spPr/>
    </dgm:pt>
    <dgm:pt modelId="{3AC7448A-06A6-46D2-A7DC-6CC4E573400C}" type="pres">
      <dgm:prSet presAssocID="{A3E2DAB1-C11F-4AED-B267-7713B5087AEC}" presName="points" presStyleCnt="0"/>
      <dgm:spPr/>
    </dgm:pt>
    <dgm:pt modelId="{7E3339E3-D326-4B50-9723-F8DDB7E67C5E}" type="pres">
      <dgm:prSet presAssocID="{8C248BF0-FD92-404C-9D59-5EC2869B5D78}" presName="compositeA" presStyleCnt="0"/>
      <dgm:spPr/>
    </dgm:pt>
    <dgm:pt modelId="{6DF9B376-49BA-42D0-B8B3-13AC1B6E3F5B}" type="pres">
      <dgm:prSet presAssocID="{8C248BF0-FD92-404C-9D59-5EC2869B5D78}" presName="textA" presStyleLbl="revTx" presStyleIdx="0" presStyleCnt="5" custScaleX="281153">
        <dgm:presLayoutVars>
          <dgm:bulletEnabled val="1"/>
        </dgm:presLayoutVars>
      </dgm:prSet>
      <dgm:spPr/>
    </dgm:pt>
    <dgm:pt modelId="{BCF30979-558A-4096-B35D-9E7431FC3779}" type="pres">
      <dgm:prSet presAssocID="{8C248BF0-FD92-404C-9D59-5EC2869B5D78}" presName="circleA" presStyleLbl="node1" presStyleIdx="0" presStyleCnt="5"/>
      <dgm:spPr/>
    </dgm:pt>
    <dgm:pt modelId="{284ADFAC-76BE-4695-9B49-093A923AB875}" type="pres">
      <dgm:prSet presAssocID="{8C248BF0-FD92-404C-9D59-5EC2869B5D78}" presName="spaceA" presStyleCnt="0"/>
      <dgm:spPr/>
    </dgm:pt>
    <dgm:pt modelId="{F10B25A9-FA5A-46E5-9E29-1C4226AC989B}" type="pres">
      <dgm:prSet presAssocID="{509341CD-F50B-42BE-BB46-FB16FAC59454}" presName="space" presStyleCnt="0"/>
      <dgm:spPr/>
    </dgm:pt>
    <dgm:pt modelId="{710D0697-12F1-4AB7-B21A-233A745ABB25}" type="pres">
      <dgm:prSet presAssocID="{FA2217ED-A92B-440E-A82B-F0A2A7113D3E}" presName="compositeB" presStyleCnt="0"/>
      <dgm:spPr/>
    </dgm:pt>
    <dgm:pt modelId="{656E3FAD-31F2-4A19-A631-B76727B02757}" type="pres">
      <dgm:prSet presAssocID="{FA2217ED-A92B-440E-A82B-F0A2A7113D3E}" presName="textB" presStyleLbl="revTx" presStyleIdx="1" presStyleCnt="5" custScaleX="200097">
        <dgm:presLayoutVars>
          <dgm:bulletEnabled val="1"/>
        </dgm:presLayoutVars>
      </dgm:prSet>
      <dgm:spPr/>
    </dgm:pt>
    <dgm:pt modelId="{4506225A-E957-42A5-9D3A-564D224855C3}" type="pres">
      <dgm:prSet presAssocID="{FA2217ED-A92B-440E-A82B-F0A2A7113D3E}" presName="circleB" presStyleLbl="node1" presStyleIdx="1" presStyleCnt="5"/>
      <dgm:spPr/>
    </dgm:pt>
    <dgm:pt modelId="{B29CAFE2-9352-4055-B99A-CAAC85F94B89}" type="pres">
      <dgm:prSet presAssocID="{FA2217ED-A92B-440E-A82B-F0A2A7113D3E}" presName="spaceB" presStyleCnt="0"/>
      <dgm:spPr/>
    </dgm:pt>
    <dgm:pt modelId="{017BF993-F777-4056-B785-9EF3E154C70E}" type="pres">
      <dgm:prSet presAssocID="{90571DA4-B700-4EC9-8530-47E52D1A60C5}" presName="space" presStyleCnt="0"/>
      <dgm:spPr/>
    </dgm:pt>
    <dgm:pt modelId="{38CC30A5-6D3B-4FFD-9C22-6974247813B5}" type="pres">
      <dgm:prSet presAssocID="{33C29DBC-C475-42A5-BA29-B038B6554F5E}" presName="compositeA" presStyleCnt="0"/>
      <dgm:spPr/>
    </dgm:pt>
    <dgm:pt modelId="{D5017720-C8CB-465D-847F-5E3D76F60A4A}" type="pres">
      <dgm:prSet presAssocID="{33C29DBC-C475-42A5-BA29-B038B6554F5E}" presName="textA" presStyleLbl="revTx" presStyleIdx="2" presStyleCnt="5" custScaleX="260370">
        <dgm:presLayoutVars>
          <dgm:bulletEnabled val="1"/>
        </dgm:presLayoutVars>
      </dgm:prSet>
      <dgm:spPr/>
    </dgm:pt>
    <dgm:pt modelId="{40871501-CDE7-4C2D-849C-878AFFD679E3}" type="pres">
      <dgm:prSet presAssocID="{33C29DBC-C475-42A5-BA29-B038B6554F5E}" presName="circleA" presStyleLbl="node1" presStyleIdx="2" presStyleCnt="5"/>
      <dgm:spPr/>
    </dgm:pt>
    <dgm:pt modelId="{BF532738-412E-45B1-87A1-14A09BC47AF0}" type="pres">
      <dgm:prSet presAssocID="{33C29DBC-C475-42A5-BA29-B038B6554F5E}" presName="spaceA" presStyleCnt="0"/>
      <dgm:spPr/>
    </dgm:pt>
    <dgm:pt modelId="{F57679C1-346E-4886-857B-41CBFCF59DE3}" type="pres">
      <dgm:prSet presAssocID="{C921AAA2-396C-421B-8618-B00574BB2020}" presName="space" presStyleCnt="0"/>
      <dgm:spPr/>
    </dgm:pt>
    <dgm:pt modelId="{FF7D02B7-1612-4B5C-8A81-44E79394340F}" type="pres">
      <dgm:prSet presAssocID="{EF57DB9F-3A14-4F3F-9900-65757666B6CD}" presName="compositeB" presStyleCnt="0"/>
      <dgm:spPr/>
    </dgm:pt>
    <dgm:pt modelId="{E3C0E79D-B67B-4F46-952C-CE302198DBB8}" type="pres">
      <dgm:prSet presAssocID="{EF57DB9F-3A14-4F3F-9900-65757666B6CD}" presName="textB" presStyleLbl="revTx" presStyleIdx="3" presStyleCnt="5" custScaleX="200410">
        <dgm:presLayoutVars>
          <dgm:bulletEnabled val="1"/>
        </dgm:presLayoutVars>
      </dgm:prSet>
      <dgm:spPr/>
    </dgm:pt>
    <dgm:pt modelId="{EEA75166-C864-42D6-B261-72A6B7396C35}" type="pres">
      <dgm:prSet presAssocID="{EF57DB9F-3A14-4F3F-9900-65757666B6CD}" presName="circleB" presStyleLbl="node1" presStyleIdx="3" presStyleCnt="5"/>
      <dgm:spPr/>
    </dgm:pt>
    <dgm:pt modelId="{7B535B6E-11E3-459B-B75A-0CE238D52F9A}" type="pres">
      <dgm:prSet presAssocID="{EF57DB9F-3A14-4F3F-9900-65757666B6CD}" presName="spaceB" presStyleCnt="0"/>
      <dgm:spPr/>
    </dgm:pt>
    <dgm:pt modelId="{C2CC838A-9EAE-49E7-B89D-0422BD3BD4DD}" type="pres">
      <dgm:prSet presAssocID="{B983AFF1-071B-46F8-B64F-3D0D57622C05}" presName="space" presStyleCnt="0"/>
      <dgm:spPr/>
    </dgm:pt>
    <dgm:pt modelId="{700B79B8-04B2-4C4B-B8F8-24FAA6F20335}" type="pres">
      <dgm:prSet presAssocID="{01355EF4-926B-4B40-8982-5FEB4E6F797E}" presName="compositeA" presStyleCnt="0"/>
      <dgm:spPr/>
    </dgm:pt>
    <dgm:pt modelId="{545173A5-6903-408D-BEAD-5E29A4B58BEE}" type="pres">
      <dgm:prSet presAssocID="{01355EF4-926B-4B40-8982-5FEB4E6F797E}" presName="textA" presStyleLbl="revTx" presStyleIdx="4" presStyleCnt="5" custScaleX="310815">
        <dgm:presLayoutVars>
          <dgm:bulletEnabled val="1"/>
        </dgm:presLayoutVars>
      </dgm:prSet>
      <dgm:spPr/>
    </dgm:pt>
    <dgm:pt modelId="{E1EC32D9-E1C8-4167-B1F2-43F1EEF21086}" type="pres">
      <dgm:prSet presAssocID="{01355EF4-926B-4B40-8982-5FEB4E6F797E}" presName="circleA" presStyleLbl="node1" presStyleIdx="4" presStyleCnt="5"/>
      <dgm:spPr/>
    </dgm:pt>
    <dgm:pt modelId="{2733845D-DE20-43C4-965D-E4A8170FFB99}" type="pres">
      <dgm:prSet presAssocID="{01355EF4-926B-4B40-8982-5FEB4E6F797E}" presName="spaceA" presStyleCnt="0"/>
      <dgm:spPr/>
    </dgm:pt>
  </dgm:ptLst>
  <dgm:cxnLst>
    <dgm:cxn modelId="{CBD4C521-9A52-40D3-ADE7-CB597E25F6F8}" type="presOf" srcId="{01355EF4-926B-4B40-8982-5FEB4E6F797E}" destId="{545173A5-6903-408D-BEAD-5E29A4B58BEE}" srcOrd="0" destOrd="0" presId="urn:microsoft.com/office/officeart/2005/8/layout/hProcess11"/>
    <dgm:cxn modelId="{D61B6526-E199-44A5-8310-6952E257B403}" srcId="{A3E2DAB1-C11F-4AED-B267-7713B5087AEC}" destId="{FA2217ED-A92B-440E-A82B-F0A2A7113D3E}" srcOrd="1" destOrd="0" parTransId="{7DFFDDEE-DFD7-4CDF-A8ED-865AB9D85369}" sibTransId="{90571DA4-B700-4EC9-8530-47E52D1A60C5}"/>
    <dgm:cxn modelId="{FFE5022B-9C04-40C0-9F9A-4D5F5FF5FB94}" srcId="{A3E2DAB1-C11F-4AED-B267-7713B5087AEC}" destId="{EF57DB9F-3A14-4F3F-9900-65757666B6CD}" srcOrd="3" destOrd="0" parTransId="{4B696F31-80E2-4133-9095-8C390CD6970A}" sibTransId="{B983AFF1-071B-46F8-B64F-3D0D57622C05}"/>
    <dgm:cxn modelId="{EB30C92E-D0FC-4972-A5CE-E9E7AE8BAF3D}" type="presOf" srcId="{FA2217ED-A92B-440E-A82B-F0A2A7113D3E}" destId="{656E3FAD-31F2-4A19-A631-B76727B02757}" srcOrd="0" destOrd="0" presId="urn:microsoft.com/office/officeart/2005/8/layout/hProcess11"/>
    <dgm:cxn modelId="{ACF06963-FE93-4376-9078-FDA58C022539}" srcId="{A3E2DAB1-C11F-4AED-B267-7713B5087AEC}" destId="{01355EF4-926B-4B40-8982-5FEB4E6F797E}" srcOrd="4" destOrd="0" parTransId="{DD600EC8-71B7-48F4-B71B-34E392C59809}" sibTransId="{11D629FD-3291-41B0-9DB3-03288F5EFF45}"/>
    <dgm:cxn modelId="{4B2C6844-B9C0-401B-AA47-B854BC785911}" srcId="{A3E2DAB1-C11F-4AED-B267-7713B5087AEC}" destId="{33C29DBC-C475-42A5-BA29-B038B6554F5E}" srcOrd="2" destOrd="0" parTransId="{F6BB84C7-FE29-4306-8563-BF36364AD54D}" sibTransId="{C921AAA2-396C-421B-8618-B00574BB2020}"/>
    <dgm:cxn modelId="{806BD2A8-BF2D-442A-A8DF-B5CC4F1022FB}" type="presOf" srcId="{8C248BF0-FD92-404C-9D59-5EC2869B5D78}" destId="{6DF9B376-49BA-42D0-B8B3-13AC1B6E3F5B}" srcOrd="0" destOrd="0" presId="urn:microsoft.com/office/officeart/2005/8/layout/hProcess11"/>
    <dgm:cxn modelId="{EFE1F4AA-7FE7-4446-ACD6-1FB87FA3F5BE}" type="presOf" srcId="{A3E2DAB1-C11F-4AED-B267-7713B5087AEC}" destId="{05FD4558-F014-4C04-91A6-3F5803080907}" srcOrd="0" destOrd="0" presId="urn:microsoft.com/office/officeart/2005/8/layout/hProcess11"/>
    <dgm:cxn modelId="{2A7198B4-C9A3-4396-B301-A42C48B82398}" srcId="{A3E2DAB1-C11F-4AED-B267-7713B5087AEC}" destId="{8C248BF0-FD92-404C-9D59-5EC2869B5D78}" srcOrd="0" destOrd="0" parTransId="{56E973C9-2F23-40B6-905A-B9BE2AB4FE44}" sibTransId="{509341CD-F50B-42BE-BB46-FB16FAC59454}"/>
    <dgm:cxn modelId="{248D26E3-B627-4895-98A2-0F254CA038DF}" type="presOf" srcId="{EF57DB9F-3A14-4F3F-9900-65757666B6CD}" destId="{E3C0E79D-B67B-4F46-952C-CE302198DBB8}" srcOrd="0" destOrd="0" presId="urn:microsoft.com/office/officeart/2005/8/layout/hProcess11"/>
    <dgm:cxn modelId="{1CFAD0E5-10D4-45F0-B796-8168D03A8659}" type="presOf" srcId="{33C29DBC-C475-42A5-BA29-B038B6554F5E}" destId="{D5017720-C8CB-465D-847F-5E3D76F60A4A}" srcOrd="0" destOrd="0" presId="urn:microsoft.com/office/officeart/2005/8/layout/hProcess11"/>
    <dgm:cxn modelId="{DFF1B559-37C4-4319-92AF-9B5205F88FE1}" type="presParOf" srcId="{05FD4558-F014-4C04-91A6-3F5803080907}" destId="{9FF89DC5-D6CC-4C2D-9430-80264DC89653}" srcOrd="0" destOrd="0" presId="urn:microsoft.com/office/officeart/2005/8/layout/hProcess11"/>
    <dgm:cxn modelId="{ACC95897-13C3-4920-BEF7-9A128C72CF58}" type="presParOf" srcId="{05FD4558-F014-4C04-91A6-3F5803080907}" destId="{3AC7448A-06A6-46D2-A7DC-6CC4E573400C}" srcOrd="1" destOrd="0" presId="urn:microsoft.com/office/officeart/2005/8/layout/hProcess11"/>
    <dgm:cxn modelId="{1FC6B4B3-CC03-4A74-938B-01821A3F011E}" type="presParOf" srcId="{3AC7448A-06A6-46D2-A7DC-6CC4E573400C}" destId="{7E3339E3-D326-4B50-9723-F8DDB7E67C5E}" srcOrd="0" destOrd="0" presId="urn:microsoft.com/office/officeart/2005/8/layout/hProcess11"/>
    <dgm:cxn modelId="{1F9C95D5-4048-4D27-B8F4-5A60C16472DB}" type="presParOf" srcId="{7E3339E3-D326-4B50-9723-F8DDB7E67C5E}" destId="{6DF9B376-49BA-42D0-B8B3-13AC1B6E3F5B}" srcOrd="0" destOrd="0" presId="urn:microsoft.com/office/officeart/2005/8/layout/hProcess11"/>
    <dgm:cxn modelId="{509AE50C-892D-4961-951C-E5C2EDF61D81}" type="presParOf" srcId="{7E3339E3-D326-4B50-9723-F8DDB7E67C5E}" destId="{BCF30979-558A-4096-B35D-9E7431FC3779}" srcOrd="1" destOrd="0" presId="urn:microsoft.com/office/officeart/2005/8/layout/hProcess11"/>
    <dgm:cxn modelId="{5FDFA736-367A-4EAE-96FA-2BFB3B486EF0}" type="presParOf" srcId="{7E3339E3-D326-4B50-9723-F8DDB7E67C5E}" destId="{284ADFAC-76BE-4695-9B49-093A923AB875}" srcOrd="2" destOrd="0" presId="urn:microsoft.com/office/officeart/2005/8/layout/hProcess11"/>
    <dgm:cxn modelId="{447E3576-09A9-4E3F-AC58-BC2D799E9D2E}" type="presParOf" srcId="{3AC7448A-06A6-46D2-A7DC-6CC4E573400C}" destId="{F10B25A9-FA5A-46E5-9E29-1C4226AC989B}" srcOrd="1" destOrd="0" presId="urn:microsoft.com/office/officeart/2005/8/layout/hProcess11"/>
    <dgm:cxn modelId="{314FE5AD-8808-48C4-BE6E-367F07BDE9FA}" type="presParOf" srcId="{3AC7448A-06A6-46D2-A7DC-6CC4E573400C}" destId="{710D0697-12F1-4AB7-B21A-233A745ABB25}" srcOrd="2" destOrd="0" presId="urn:microsoft.com/office/officeart/2005/8/layout/hProcess11"/>
    <dgm:cxn modelId="{D8E44A59-E8CC-44AD-84FC-7967916EE220}" type="presParOf" srcId="{710D0697-12F1-4AB7-B21A-233A745ABB25}" destId="{656E3FAD-31F2-4A19-A631-B76727B02757}" srcOrd="0" destOrd="0" presId="urn:microsoft.com/office/officeart/2005/8/layout/hProcess11"/>
    <dgm:cxn modelId="{AD2ED6CE-B301-4E29-8271-843F9A16F63F}" type="presParOf" srcId="{710D0697-12F1-4AB7-B21A-233A745ABB25}" destId="{4506225A-E957-42A5-9D3A-564D224855C3}" srcOrd="1" destOrd="0" presId="urn:microsoft.com/office/officeart/2005/8/layout/hProcess11"/>
    <dgm:cxn modelId="{5715414F-F211-479F-9F0E-765B22726962}" type="presParOf" srcId="{710D0697-12F1-4AB7-B21A-233A745ABB25}" destId="{B29CAFE2-9352-4055-B99A-CAAC85F94B89}" srcOrd="2" destOrd="0" presId="urn:microsoft.com/office/officeart/2005/8/layout/hProcess11"/>
    <dgm:cxn modelId="{61D7CF59-23E3-4277-B5BB-BC5ECA82ACB9}" type="presParOf" srcId="{3AC7448A-06A6-46D2-A7DC-6CC4E573400C}" destId="{017BF993-F777-4056-B785-9EF3E154C70E}" srcOrd="3" destOrd="0" presId="urn:microsoft.com/office/officeart/2005/8/layout/hProcess11"/>
    <dgm:cxn modelId="{0C362FE0-4CD2-4BED-9311-E7D901399D67}" type="presParOf" srcId="{3AC7448A-06A6-46D2-A7DC-6CC4E573400C}" destId="{38CC30A5-6D3B-4FFD-9C22-6974247813B5}" srcOrd="4" destOrd="0" presId="urn:microsoft.com/office/officeart/2005/8/layout/hProcess11"/>
    <dgm:cxn modelId="{B2D268BB-555F-4EE0-849D-ACC789DB3040}" type="presParOf" srcId="{38CC30A5-6D3B-4FFD-9C22-6974247813B5}" destId="{D5017720-C8CB-465D-847F-5E3D76F60A4A}" srcOrd="0" destOrd="0" presId="urn:microsoft.com/office/officeart/2005/8/layout/hProcess11"/>
    <dgm:cxn modelId="{68FF9B63-A1AC-41D0-B6E5-7828F426436F}" type="presParOf" srcId="{38CC30A5-6D3B-4FFD-9C22-6974247813B5}" destId="{40871501-CDE7-4C2D-849C-878AFFD679E3}" srcOrd="1" destOrd="0" presId="urn:microsoft.com/office/officeart/2005/8/layout/hProcess11"/>
    <dgm:cxn modelId="{8F9DA5B7-1C1D-4A7C-B0EE-3078D9D5CDD4}" type="presParOf" srcId="{38CC30A5-6D3B-4FFD-9C22-6974247813B5}" destId="{BF532738-412E-45B1-87A1-14A09BC47AF0}" srcOrd="2" destOrd="0" presId="urn:microsoft.com/office/officeart/2005/8/layout/hProcess11"/>
    <dgm:cxn modelId="{6AA31B89-35B8-4102-A1BF-2A208A73BD1F}" type="presParOf" srcId="{3AC7448A-06A6-46D2-A7DC-6CC4E573400C}" destId="{F57679C1-346E-4886-857B-41CBFCF59DE3}" srcOrd="5" destOrd="0" presId="urn:microsoft.com/office/officeart/2005/8/layout/hProcess11"/>
    <dgm:cxn modelId="{3BBE03C3-585F-4210-8E2D-DB7C30BB4EF8}" type="presParOf" srcId="{3AC7448A-06A6-46D2-A7DC-6CC4E573400C}" destId="{FF7D02B7-1612-4B5C-8A81-44E79394340F}" srcOrd="6" destOrd="0" presId="urn:microsoft.com/office/officeart/2005/8/layout/hProcess11"/>
    <dgm:cxn modelId="{114BBF7B-5BE0-4F1E-A4C2-12B55873E8EC}" type="presParOf" srcId="{FF7D02B7-1612-4B5C-8A81-44E79394340F}" destId="{E3C0E79D-B67B-4F46-952C-CE302198DBB8}" srcOrd="0" destOrd="0" presId="urn:microsoft.com/office/officeart/2005/8/layout/hProcess11"/>
    <dgm:cxn modelId="{F37B68BD-BCE9-4042-8524-4B961289E7A7}" type="presParOf" srcId="{FF7D02B7-1612-4B5C-8A81-44E79394340F}" destId="{EEA75166-C864-42D6-B261-72A6B7396C35}" srcOrd="1" destOrd="0" presId="urn:microsoft.com/office/officeart/2005/8/layout/hProcess11"/>
    <dgm:cxn modelId="{98ECEB37-43C3-4885-AC21-0DA3F4D1A6FF}" type="presParOf" srcId="{FF7D02B7-1612-4B5C-8A81-44E79394340F}" destId="{7B535B6E-11E3-459B-B75A-0CE238D52F9A}" srcOrd="2" destOrd="0" presId="urn:microsoft.com/office/officeart/2005/8/layout/hProcess11"/>
    <dgm:cxn modelId="{F7E4B582-E201-469B-8E6A-128382896827}" type="presParOf" srcId="{3AC7448A-06A6-46D2-A7DC-6CC4E573400C}" destId="{C2CC838A-9EAE-49E7-B89D-0422BD3BD4DD}" srcOrd="7" destOrd="0" presId="urn:microsoft.com/office/officeart/2005/8/layout/hProcess11"/>
    <dgm:cxn modelId="{833B5AE2-EBB1-475D-879D-DFCF37630F87}" type="presParOf" srcId="{3AC7448A-06A6-46D2-A7DC-6CC4E573400C}" destId="{700B79B8-04B2-4C4B-B8F8-24FAA6F20335}" srcOrd="8" destOrd="0" presId="urn:microsoft.com/office/officeart/2005/8/layout/hProcess11"/>
    <dgm:cxn modelId="{01137064-BDDD-48FF-8E6A-FBE9C725DFB9}" type="presParOf" srcId="{700B79B8-04B2-4C4B-B8F8-24FAA6F20335}" destId="{545173A5-6903-408D-BEAD-5E29A4B58BEE}" srcOrd="0" destOrd="0" presId="urn:microsoft.com/office/officeart/2005/8/layout/hProcess11"/>
    <dgm:cxn modelId="{9BF63DA6-AF1B-4821-80FC-55CDD1A3CA38}" type="presParOf" srcId="{700B79B8-04B2-4C4B-B8F8-24FAA6F20335}" destId="{E1EC32D9-E1C8-4167-B1F2-43F1EEF21086}" srcOrd="1" destOrd="0" presId="urn:microsoft.com/office/officeart/2005/8/layout/hProcess11"/>
    <dgm:cxn modelId="{E538A184-5C31-4B19-92BE-EF1E54620A46}" type="presParOf" srcId="{700B79B8-04B2-4C4B-B8F8-24FAA6F20335}" destId="{2733845D-DE20-43C4-965D-E4A8170FFB9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FA55E8-E282-4CAE-935D-796EA5A550E3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1525194E-854D-4BE9-99C5-ADDD195C6CB3}">
      <dgm:prSet phldrT="[Text]"/>
      <dgm:spPr/>
      <dgm:t>
        <a:bodyPr/>
        <a:lstStyle/>
        <a:p>
          <a:pPr>
            <a:buFont typeface="Arial"/>
            <a:buChar char="•"/>
          </a:pPr>
          <a:r>
            <a:rPr lang="en-US"/>
            <a:t>Respect to states' and facilities' preexisting quality improvement and data collection efforts</a:t>
          </a:r>
        </a:p>
      </dgm:t>
    </dgm:pt>
    <dgm:pt modelId="{B6EA9758-7D98-45B3-A084-38C950F850C9}" type="parTrans" cxnId="{8C2FE120-60BF-4192-ACDD-292297EB3B44}">
      <dgm:prSet/>
      <dgm:spPr/>
      <dgm:t>
        <a:bodyPr/>
        <a:lstStyle/>
        <a:p>
          <a:endParaRPr lang="en-US"/>
        </a:p>
      </dgm:t>
    </dgm:pt>
    <dgm:pt modelId="{551702C6-57C9-47BF-BFA9-60DD4445F4FF}" type="sibTrans" cxnId="{8C2FE120-60BF-4192-ACDD-292297EB3B44}">
      <dgm:prSet/>
      <dgm:spPr/>
      <dgm:t>
        <a:bodyPr/>
        <a:lstStyle/>
        <a:p>
          <a:endParaRPr lang="en-US"/>
        </a:p>
      </dgm:t>
    </dgm:pt>
    <dgm:pt modelId="{4DCBB15A-D2BE-44FA-90F0-077E94426241}">
      <dgm:prSet/>
      <dgm:spPr/>
      <dgm:t>
        <a:bodyPr/>
        <a:lstStyle/>
        <a:p>
          <a:r>
            <a:rPr lang="en-US"/>
            <a:t>Flexible data transition options</a:t>
          </a:r>
        </a:p>
      </dgm:t>
    </dgm:pt>
    <dgm:pt modelId="{FFEA5A88-5871-4AAC-A210-7D803E330DB2}" type="parTrans" cxnId="{E7773C0D-980B-43C3-B849-B8AD68215746}">
      <dgm:prSet/>
      <dgm:spPr/>
      <dgm:t>
        <a:bodyPr/>
        <a:lstStyle/>
        <a:p>
          <a:endParaRPr lang="en-US"/>
        </a:p>
      </dgm:t>
    </dgm:pt>
    <dgm:pt modelId="{688C32FC-8FCD-405D-A283-62C1B0DA1186}" type="sibTrans" cxnId="{E7773C0D-980B-43C3-B849-B8AD68215746}">
      <dgm:prSet/>
      <dgm:spPr/>
      <dgm:t>
        <a:bodyPr/>
        <a:lstStyle/>
        <a:p>
          <a:endParaRPr lang="en-US"/>
        </a:p>
      </dgm:t>
    </dgm:pt>
    <dgm:pt modelId="{97F481AE-A912-4699-B60C-B22DA9EE47FA}">
      <dgm:prSet/>
      <dgm:spPr/>
      <dgm:t>
        <a:bodyPr/>
        <a:lstStyle/>
        <a:p>
          <a:r>
            <a:rPr lang="en-US"/>
            <a:t>Technical assistance and support</a:t>
          </a:r>
        </a:p>
      </dgm:t>
    </dgm:pt>
    <dgm:pt modelId="{25B9E0FC-2E81-4515-B83B-C1956B6253D2}" type="parTrans" cxnId="{DFB392E1-9967-423A-95D7-93F468749E2C}">
      <dgm:prSet/>
      <dgm:spPr/>
      <dgm:t>
        <a:bodyPr/>
        <a:lstStyle/>
        <a:p>
          <a:endParaRPr lang="en-US"/>
        </a:p>
      </dgm:t>
    </dgm:pt>
    <dgm:pt modelId="{74F3E830-1773-4F6E-8DCB-4DE6BD68E2D7}" type="sibTrans" cxnId="{DFB392E1-9967-423A-95D7-93F468749E2C}">
      <dgm:prSet/>
      <dgm:spPr/>
      <dgm:t>
        <a:bodyPr/>
        <a:lstStyle/>
        <a:p>
          <a:endParaRPr lang="en-US"/>
        </a:p>
      </dgm:t>
    </dgm:pt>
    <dgm:pt modelId="{507DA44D-1550-44AC-9C06-10BB3BF7A615}" type="pres">
      <dgm:prSet presAssocID="{BAFA55E8-E282-4CAE-935D-796EA5A550E3}" presName="Name0" presStyleCnt="0">
        <dgm:presLayoutVars>
          <dgm:dir/>
          <dgm:resizeHandles val="exact"/>
        </dgm:presLayoutVars>
      </dgm:prSet>
      <dgm:spPr/>
    </dgm:pt>
    <dgm:pt modelId="{177234AC-6676-4B8B-BF48-CF08A3E5E00D}" type="pres">
      <dgm:prSet presAssocID="{BAFA55E8-E282-4CAE-935D-796EA5A550E3}" presName="fgShape" presStyleLbl="fgShp" presStyleIdx="0" presStyleCnt="1"/>
      <dgm:spPr/>
    </dgm:pt>
    <dgm:pt modelId="{42BBD124-9F23-4C91-83E4-4936A8B4F6E8}" type="pres">
      <dgm:prSet presAssocID="{BAFA55E8-E282-4CAE-935D-796EA5A550E3}" presName="linComp" presStyleCnt="0"/>
      <dgm:spPr/>
    </dgm:pt>
    <dgm:pt modelId="{5BC92CFB-3A7C-43BC-8606-F974781A113D}" type="pres">
      <dgm:prSet presAssocID="{1525194E-854D-4BE9-99C5-ADDD195C6CB3}" presName="compNode" presStyleCnt="0"/>
      <dgm:spPr/>
    </dgm:pt>
    <dgm:pt modelId="{058465C5-5ED9-4D7B-85B1-0893B7D2180C}" type="pres">
      <dgm:prSet presAssocID="{1525194E-854D-4BE9-99C5-ADDD195C6CB3}" presName="bkgdShape" presStyleLbl="node1" presStyleIdx="0" presStyleCnt="3"/>
      <dgm:spPr/>
    </dgm:pt>
    <dgm:pt modelId="{F453DAF0-79D0-4316-9B5D-BC3D283329B5}" type="pres">
      <dgm:prSet presAssocID="{1525194E-854D-4BE9-99C5-ADDD195C6CB3}" presName="nodeTx" presStyleLbl="node1" presStyleIdx="0" presStyleCnt="3">
        <dgm:presLayoutVars>
          <dgm:bulletEnabled val="1"/>
        </dgm:presLayoutVars>
      </dgm:prSet>
      <dgm:spPr/>
    </dgm:pt>
    <dgm:pt modelId="{79F8C414-253E-45E3-9CF6-C8EBE6825B42}" type="pres">
      <dgm:prSet presAssocID="{1525194E-854D-4BE9-99C5-ADDD195C6CB3}" presName="invisiNode" presStyleLbl="node1" presStyleIdx="0" presStyleCnt="3"/>
      <dgm:spPr/>
    </dgm:pt>
    <dgm:pt modelId="{F1BD3AC9-A240-4D69-B194-BAA586E6B363}" type="pres">
      <dgm:prSet presAssocID="{1525194E-854D-4BE9-99C5-ADDD195C6CB3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7000" b="-17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 with solid fill"/>
        </a:ext>
      </dgm:extLst>
    </dgm:pt>
    <dgm:pt modelId="{A3EF5971-D15D-44EF-AEBF-3CE9CD0A5CD8}" type="pres">
      <dgm:prSet presAssocID="{551702C6-57C9-47BF-BFA9-60DD4445F4FF}" presName="sibTrans" presStyleLbl="sibTrans2D1" presStyleIdx="0" presStyleCnt="0"/>
      <dgm:spPr/>
    </dgm:pt>
    <dgm:pt modelId="{A4F6E20E-901C-4A7F-9869-73DD036309E3}" type="pres">
      <dgm:prSet presAssocID="{4DCBB15A-D2BE-44FA-90F0-077E94426241}" presName="compNode" presStyleCnt="0"/>
      <dgm:spPr/>
    </dgm:pt>
    <dgm:pt modelId="{A46C0166-217D-41F2-86D3-05E20F72560A}" type="pres">
      <dgm:prSet presAssocID="{4DCBB15A-D2BE-44FA-90F0-077E94426241}" presName="bkgdShape" presStyleLbl="node1" presStyleIdx="1" presStyleCnt="3"/>
      <dgm:spPr/>
    </dgm:pt>
    <dgm:pt modelId="{9A28B97F-4698-448C-8732-BA838D66060A}" type="pres">
      <dgm:prSet presAssocID="{4DCBB15A-D2BE-44FA-90F0-077E94426241}" presName="nodeTx" presStyleLbl="node1" presStyleIdx="1" presStyleCnt="3">
        <dgm:presLayoutVars>
          <dgm:bulletEnabled val="1"/>
        </dgm:presLayoutVars>
      </dgm:prSet>
      <dgm:spPr/>
    </dgm:pt>
    <dgm:pt modelId="{45210F3D-86E4-45EE-B655-D3B071621F93}" type="pres">
      <dgm:prSet presAssocID="{4DCBB15A-D2BE-44FA-90F0-077E94426241}" presName="invisiNode" presStyleLbl="node1" presStyleIdx="1" presStyleCnt="3"/>
      <dgm:spPr/>
    </dgm:pt>
    <dgm:pt modelId="{AC483910-EA5C-4081-B753-0B07BE7067D8}" type="pres">
      <dgm:prSet presAssocID="{4DCBB15A-D2BE-44FA-90F0-077E94426241}" presName="imagNode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7000" b="-17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ipboard Checked with solid fill"/>
        </a:ext>
      </dgm:extLst>
    </dgm:pt>
    <dgm:pt modelId="{898DE967-355F-4BF8-BF9A-ADC6CF195A04}" type="pres">
      <dgm:prSet presAssocID="{688C32FC-8FCD-405D-A283-62C1B0DA1186}" presName="sibTrans" presStyleLbl="sibTrans2D1" presStyleIdx="0" presStyleCnt="0"/>
      <dgm:spPr/>
    </dgm:pt>
    <dgm:pt modelId="{09C2D7D1-62A9-45F8-9710-5ED3839BB353}" type="pres">
      <dgm:prSet presAssocID="{97F481AE-A912-4699-B60C-B22DA9EE47FA}" presName="compNode" presStyleCnt="0"/>
      <dgm:spPr/>
    </dgm:pt>
    <dgm:pt modelId="{3F5329DA-0649-4EE3-B4C0-BC1F724524EE}" type="pres">
      <dgm:prSet presAssocID="{97F481AE-A912-4699-B60C-B22DA9EE47FA}" presName="bkgdShape" presStyleLbl="node1" presStyleIdx="2" presStyleCnt="3" custLinFactNeighborX="354" custLinFactNeighborY="-224"/>
      <dgm:spPr/>
    </dgm:pt>
    <dgm:pt modelId="{454A4DD6-1FB0-47AD-B2C4-2F6A4CCA67BE}" type="pres">
      <dgm:prSet presAssocID="{97F481AE-A912-4699-B60C-B22DA9EE47FA}" presName="nodeTx" presStyleLbl="node1" presStyleIdx="2" presStyleCnt="3">
        <dgm:presLayoutVars>
          <dgm:bulletEnabled val="1"/>
        </dgm:presLayoutVars>
      </dgm:prSet>
      <dgm:spPr/>
    </dgm:pt>
    <dgm:pt modelId="{DF96E471-FD45-456B-94C6-2BA57E4BA212}" type="pres">
      <dgm:prSet presAssocID="{97F481AE-A912-4699-B60C-B22DA9EE47FA}" presName="invisiNode" presStyleLbl="node1" presStyleIdx="2" presStyleCnt="3"/>
      <dgm:spPr/>
    </dgm:pt>
    <dgm:pt modelId="{AC9A7FE0-7C6E-401C-8865-B1E4378FBB5F}" type="pres">
      <dgm:prSet presAssocID="{97F481AE-A912-4699-B60C-B22DA9EE47FA}" presName="imagNode" presStyleLbl="fgImgPlace1" presStyleIdx="2" presStyleCnt="3" custScaleX="125603" custScaleY="9019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17000" b="-17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 with solid fill"/>
        </a:ext>
      </dgm:extLst>
    </dgm:pt>
  </dgm:ptLst>
  <dgm:cxnLst>
    <dgm:cxn modelId="{1340CE0A-EF90-4F9F-A130-B4311F7793C3}" type="presOf" srcId="{1525194E-854D-4BE9-99C5-ADDD195C6CB3}" destId="{058465C5-5ED9-4D7B-85B1-0893B7D2180C}" srcOrd="0" destOrd="0" presId="urn:microsoft.com/office/officeart/2005/8/layout/hList7"/>
    <dgm:cxn modelId="{E7773C0D-980B-43C3-B849-B8AD68215746}" srcId="{BAFA55E8-E282-4CAE-935D-796EA5A550E3}" destId="{4DCBB15A-D2BE-44FA-90F0-077E94426241}" srcOrd="1" destOrd="0" parTransId="{FFEA5A88-5871-4AAC-A210-7D803E330DB2}" sibTransId="{688C32FC-8FCD-405D-A283-62C1B0DA1186}"/>
    <dgm:cxn modelId="{9E6B5614-60D7-4662-906D-F83B2EFC457F}" type="presOf" srcId="{1525194E-854D-4BE9-99C5-ADDD195C6CB3}" destId="{F453DAF0-79D0-4316-9B5D-BC3D283329B5}" srcOrd="1" destOrd="0" presId="urn:microsoft.com/office/officeart/2005/8/layout/hList7"/>
    <dgm:cxn modelId="{8C2FE120-60BF-4192-ACDD-292297EB3B44}" srcId="{BAFA55E8-E282-4CAE-935D-796EA5A550E3}" destId="{1525194E-854D-4BE9-99C5-ADDD195C6CB3}" srcOrd="0" destOrd="0" parTransId="{B6EA9758-7D98-45B3-A084-38C950F850C9}" sibTransId="{551702C6-57C9-47BF-BFA9-60DD4445F4FF}"/>
    <dgm:cxn modelId="{C49E4024-DCD5-421D-8DEF-CCBF0905F9E0}" type="presOf" srcId="{4DCBB15A-D2BE-44FA-90F0-077E94426241}" destId="{A46C0166-217D-41F2-86D3-05E20F72560A}" srcOrd="0" destOrd="0" presId="urn:microsoft.com/office/officeart/2005/8/layout/hList7"/>
    <dgm:cxn modelId="{2CCE2B2B-C98C-4BD2-A328-922B443AB77D}" type="presOf" srcId="{BAFA55E8-E282-4CAE-935D-796EA5A550E3}" destId="{507DA44D-1550-44AC-9C06-10BB3BF7A615}" srcOrd="0" destOrd="0" presId="urn:microsoft.com/office/officeart/2005/8/layout/hList7"/>
    <dgm:cxn modelId="{792E3968-95AB-4DC8-9604-4D003D235566}" type="presOf" srcId="{4DCBB15A-D2BE-44FA-90F0-077E94426241}" destId="{9A28B97F-4698-448C-8732-BA838D66060A}" srcOrd="1" destOrd="0" presId="urn:microsoft.com/office/officeart/2005/8/layout/hList7"/>
    <dgm:cxn modelId="{C9CB9B4B-F97E-446C-8681-BD03F9BF2B56}" type="presOf" srcId="{688C32FC-8FCD-405D-A283-62C1B0DA1186}" destId="{898DE967-355F-4BF8-BF9A-ADC6CF195A04}" srcOrd="0" destOrd="0" presId="urn:microsoft.com/office/officeart/2005/8/layout/hList7"/>
    <dgm:cxn modelId="{DC387D55-80CE-4502-B42C-AC02C44A8A89}" type="presOf" srcId="{97F481AE-A912-4699-B60C-B22DA9EE47FA}" destId="{454A4DD6-1FB0-47AD-B2C4-2F6A4CCA67BE}" srcOrd="1" destOrd="0" presId="urn:microsoft.com/office/officeart/2005/8/layout/hList7"/>
    <dgm:cxn modelId="{6427DC8B-13BE-4CF5-91A9-6CF42423FEDF}" type="presOf" srcId="{551702C6-57C9-47BF-BFA9-60DD4445F4FF}" destId="{A3EF5971-D15D-44EF-AEBF-3CE9CD0A5CD8}" srcOrd="0" destOrd="0" presId="urn:microsoft.com/office/officeart/2005/8/layout/hList7"/>
    <dgm:cxn modelId="{1B6A89C6-3F9E-4E0B-B43D-5A8FA2EE8013}" type="presOf" srcId="{97F481AE-A912-4699-B60C-B22DA9EE47FA}" destId="{3F5329DA-0649-4EE3-B4C0-BC1F724524EE}" srcOrd="0" destOrd="0" presId="urn:microsoft.com/office/officeart/2005/8/layout/hList7"/>
    <dgm:cxn modelId="{DFB392E1-9967-423A-95D7-93F468749E2C}" srcId="{BAFA55E8-E282-4CAE-935D-796EA5A550E3}" destId="{97F481AE-A912-4699-B60C-B22DA9EE47FA}" srcOrd="2" destOrd="0" parTransId="{25B9E0FC-2E81-4515-B83B-C1956B6253D2}" sibTransId="{74F3E830-1773-4F6E-8DCB-4DE6BD68E2D7}"/>
    <dgm:cxn modelId="{B342C23D-89CF-4738-A893-A1BF8BC2115A}" type="presParOf" srcId="{507DA44D-1550-44AC-9C06-10BB3BF7A615}" destId="{177234AC-6676-4B8B-BF48-CF08A3E5E00D}" srcOrd="0" destOrd="0" presId="urn:microsoft.com/office/officeart/2005/8/layout/hList7"/>
    <dgm:cxn modelId="{755685A6-4361-4F8F-B7B1-0765564A94E4}" type="presParOf" srcId="{507DA44D-1550-44AC-9C06-10BB3BF7A615}" destId="{42BBD124-9F23-4C91-83E4-4936A8B4F6E8}" srcOrd="1" destOrd="0" presId="urn:microsoft.com/office/officeart/2005/8/layout/hList7"/>
    <dgm:cxn modelId="{33062891-C5A6-40B2-A54B-3AF4F97D5D12}" type="presParOf" srcId="{42BBD124-9F23-4C91-83E4-4936A8B4F6E8}" destId="{5BC92CFB-3A7C-43BC-8606-F974781A113D}" srcOrd="0" destOrd="0" presId="urn:microsoft.com/office/officeart/2005/8/layout/hList7"/>
    <dgm:cxn modelId="{A3B35673-BD29-4EE8-B956-C49A2E3320CF}" type="presParOf" srcId="{5BC92CFB-3A7C-43BC-8606-F974781A113D}" destId="{058465C5-5ED9-4D7B-85B1-0893B7D2180C}" srcOrd="0" destOrd="0" presId="urn:microsoft.com/office/officeart/2005/8/layout/hList7"/>
    <dgm:cxn modelId="{F3646E14-1C62-4A9E-BE8B-1D7CF06F6F0E}" type="presParOf" srcId="{5BC92CFB-3A7C-43BC-8606-F974781A113D}" destId="{F453DAF0-79D0-4316-9B5D-BC3D283329B5}" srcOrd="1" destOrd="0" presId="urn:microsoft.com/office/officeart/2005/8/layout/hList7"/>
    <dgm:cxn modelId="{F6FB05A8-EBF5-49FA-B7C6-2E864F6943E9}" type="presParOf" srcId="{5BC92CFB-3A7C-43BC-8606-F974781A113D}" destId="{79F8C414-253E-45E3-9CF6-C8EBE6825B42}" srcOrd="2" destOrd="0" presId="urn:microsoft.com/office/officeart/2005/8/layout/hList7"/>
    <dgm:cxn modelId="{11CB8C11-F8E9-4DCE-955C-A5CB3C9924F0}" type="presParOf" srcId="{5BC92CFB-3A7C-43BC-8606-F974781A113D}" destId="{F1BD3AC9-A240-4D69-B194-BAA586E6B363}" srcOrd="3" destOrd="0" presId="urn:microsoft.com/office/officeart/2005/8/layout/hList7"/>
    <dgm:cxn modelId="{1D8783B0-5D0C-4FC5-B657-A8A69FBB6E2F}" type="presParOf" srcId="{42BBD124-9F23-4C91-83E4-4936A8B4F6E8}" destId="{A3EF5971-D15D-44EF-AEBF-3CE9CD0A5CD8}" srcOrd="1" destOrd="0" presId="urn:microsoft.com/office/officeart/2005/8/layout/hList7"/>
    <dgm:cxn modelId="{8F495BC0-8C99-43C1-814D-D66518DC3258}" type="presParOf" srcId="{42BBD124-9F23-4C91-83E4-4936A8B4F6E8}" destId="{A4F6E20E-901C-4A7F-9869-73DD036309E3}" srcOrd="2" destOrd="0" presId="urn:microsoft.com/office/officeart/2005/8/layout/hList7"/>
    <dgm:cxn modelId="{F720AC33-22BE-42AC-87DE-D6B693D21950}" type="presParOf" srcId="{A4F6E20E-901C-4A7F-9869-73DD036309E3}" destId="{A46C0166-217D-41F2-86D3-05E20F72560A}" srcOrd="0" destOrd="0" presId="urn:microsoft.com/office/officeart/2005/8/layout/hList7"/>
    <dgm:cxn modelId="{9776BCE5-9A96-40FA-96C0-7708EDEAA0F1}" type="presParOf" srcId="{A4F6E20E-901C-4A7F-9869-73DD036309E3}" destId="{9A28B97F-4698-448C-8732-BA838D66060A}" srcOrd="1" destOrd="0" presId="urn:microsoft.com/office/officeart/2005/8/layout/hList7"/>
    <dgm:cxn modelId="{B1CDBD69-AB26-40FC-B512-6B8BFAF8D935}" type="presParOf" srcId="{A4F6E20E-901C-4A7F-9869-73DD036309E3}" destId="{45210F3D-86E4-45EE-B655-D3B071621F93}" srcOrd="2" destOrd="0" presId="urn:microsoft.com/office/officeart/2005/8/layout/hList7"/>
    <dgm:cxn modelId="{71FDEEBB-ADC3-4E1D-9EC9-630F293C4EF5}" type="presParOf" srcId="{A4F6E20E-901C-4A7F-9869-73DD036309E3}" destId="{AC483910-EA5C-4081-B753-0B07BE7067D8}" srcOrd="3" destOrd="0" presId="urn:microsoft.com/office/officeart/2005/8/layout/hList7"/>
    <dgm:cxn modelId="{818FAF20-787E-4DB1-9965-933830C5059D}" type="presParOf" srcId="{42BBD124-9F23-4C91-83E4-4936A8B4F6E8}" destId="{898DE967-355F-4BF8-BF9A-ADC6CF195A04}" srcOrd="3" destOrd="0" presId="urn:microsoft.com/office/officeart/2005/8/layout/hList7"/>
    <dgm:cxn modelId="{0D886736-459E-4DDB-BEFD-CA02E943AEEA}" type="presParOf" srcId="{42BBD124-9F23-4C91-83E4-4936A8B4F6E8}" destId="{09C2D7D1-62A9-45F8-9710-5ED3839BB353}" srcOrd="4" destOrd="0" presId="urn:microsoft.com/office/officeart/2005/8/layout/hList7"/>
    <dgm:cxn modelId="{5E710723-5C7F-4365-9DB2-F19BB8120DD4}" type="presParOf" srcId="{09C2D7D1-62A9-45F8-9710-5ED3839BB353}" destId="{3F5329DA-0649-4EE3-B4C0-BC1F724524EE}" srcOrd="0" destOrd="0" presId="urn:microsoft.com/office/officeart/2005/8/layout/hList7"/>
    <dgm:cxn modelId="{CC10C258-3141-4CA3-A64D-5825194526BA}" type="presParOf" srcId="{09C2D7D1-62A9-45F8-9710-5ED3839BB353}" destId="{454A4DD6-1FB0-47AD-B2C4-2F6A4CCA67BE}" srcOrd="1" destOrd="0" presId="urn:microsoft.com/office/officeart/2005/8/layout/hList7"/>
    <dgm:cxn modelId="{E532C125-AD27-4A26-B76A-10CB393749AF}" type="presParOf" srcId="{09C2D7D1-62A9-45F8-9710-5ED3839BB353}" destId="{DF96E471-FD45-456B-94C6-2BA57E4BA212}" srcOrd="2" destOrd="0" presId="urn:microsoft.com/office/officeart/2005/8/layout/hList7"/>
    <dgm:cxn modelId="{47050684-781B-4B14-B569-A2271C010804}" type="presParOf" srcId="{09C2D7D1-62A9-45F8-9710-5ED3839BB353}" destId="{AC9A7FE0-7C6E-401C-8865-B1E4378FBB5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89DC5-D6CC-4C2D-9430-80264DC89653}">
      <dsp:nvSpPr>
        <dsp:cNvPr id="0" name=""/>
        <dsp:cNvSpPr/>
      </dsp:nvSpPr>
      <dsp:spPr>
        <a:xfrm>
          <a:off x="444910" y="1416185"/>
          <a:ext cx="7863700" cy="1002972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F9B376-49BA-42D0-B8B3-13AC1B6E3F5B}">
      <dsp:nvSpPr>
        <dsp:cNvPr id="0" name=""/>
        <dsp:cNvSpPr/>
      </dsp:nvSpPr>
      <dsp:spPr>
        <a:xfrm>
          <a:off x="224301" y="0"/>
          <a:ext cx="1738571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January 2021: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Solicited Team Feedback on OUD Data Collection Plan to Inform Revisions</a:t>
          </a:r>
        </a:p>
      </dsp:txBody>
      <dsp:txXfrm>
        <a:off x="224301" y="0"/>
        <a:ext cx="1738571" cy="1540286"/>
      </dsp:txXfrm>
    </dsp:sp>
    <dsp:sp modelId="{BCF30979-558A-4096-B35D-9E7431FC3779}">
      <dsp:nvSpPr>
        <dsp:cNvPr id="0" name=""/>
        <dsp:cNvSpPr/>
      </dsp:nvSpPr>
      <dsp:spPr>
        <a:xfrm>
          <a:off x="901051" y="1732821"/>
          <a:ext cx="385071" cy="3850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E3FAD-31F2-4A19-A631-B76727B02757}">
      <dsp:nvSpPr>
        <dsp:cNvPr id="0" name=""/>
        <dsp:cNvSpPr/>
      </dsp:nvSpPr>
      <dsp:spPr>
        <a:xfrm>
          <a:off x="1993791" y="2310429"/>
          <a:ext cx="1237343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October 2021: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 CPPSUD Metrics &amp; Transition Introduced to Teams</a:t>
          </a:r>
        </a:p>
      </dsp:txBody>
      <dsp:txXfrm>
        <a:off x="1993791" y="2310429"/>
        <a:ext cx="1237343" cy="1540286"/>
      </dsp:txXfrm>
    </dsp:sp>
    <dsp:sp modelId="{4506225A-E957-42A5-9D3A-564D224855C3}">
      <dsp:nvSpPr>
        <dsp:cNvPr id="0" name=""/>
        <dsp:cNvSpPr/>
      </dsp:nvSpPr>
      <dsp:spPr>
        <a:xfrm>
          <a:off x="2419927" y="1732821"/>
          <a:ext cx="385071" cy="385071"/>
        </a:xfrm>
        <a:prstGeom prst="ellipse">
          <a:avLst/>
        </a:prstGeom>
        <a:solidFill>
          <a:schemeClr val="accent5">
            <a:hueOff val="-1623209"/>
            <a:satOff val="0"/>
            <a:lumOff val="-2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017720-C8CB-465D-847F-5E3D76F60A4A}">
      <dsp:nvSpPr>
        <dsp:cNvPr id="0" name=""/>
        <dsp:cNvSpPr/>
      </dsp:nvSpPr>
      <dsp:spPr>
        <a:xfrm>
          <a:off x="3262053" y="0"/>
          <a:ext cx="1610054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November 2021: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Final Revised CPPSUD Metrics Added to AIM Website</a:t>
          </a:r>
        </a:p>
      </dsp:txBody>
      <dsp:txXfrm>
        <a:off x="3262053" y="0"/>
        <a:ext cx="1610054" cy="1540286"/>
      </dsp:txXfrm>
    </dsp:sp>
    <dsp:sp modelId="{40871501-CDE7-4C2D-849C-878AFFD679E3}">
      <dsp:nvSpPr>
        <dsp:cNvPr id="0" name=""/>
        <dsp:cNvSpPr/>
      </dsp:nvSpPr>
      <dsp:spPr>
        <a:xfrm>
          <a:off x="3874544" y="1732821"/>
          <a:ext cx="385071" cy="385071"/>
        </a:xfrm>
        <a:prstGeom prst="ellipse">
          <a:avLst/>
        </a:prstGeom>
        <a:solidFill>
          <a:schemeClr val="accent5">
            <a:hueOff val="-3246418"/>
            <a:satOff val="0"/>
            <a:lumOff val="-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C0E79D-B67B-4F46-952C-CE302198DBB8}">
      <dsp:nvSpPr>
        <dsp:cNvPr id="0" name=""/>
        <dsp:cNvSpPr/>
      </dsp:nvSpPr>
      <dsp:spPr>
        <a:xfrm>
          <a:off x="4903026" y="2310429"/>
          <a:ext cx="1239279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January 2022</a:t>
          </a:r>
          <a:r>
            <a:rPr lang="en-US" sz="1400" kern="1200"/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CPPSUD Transition Instructions Provided to Teams</a:t>
          </a:r>
        </a:p>
      </dsp:txBody>
      <dsp:txXfrm>
        <a:off x="4903026" y="2310429"/>
        <a:ext cx="1239279" cy="1540286"/>
      </dsp:txXfrm>
    </dsp:sp>
    <dsp:sp modelId="{EEA75166-C864-42D6-B261-72A6B7396C35}">
      <dsp:nvSpPr>
        <dsp:cNvPr id="0" name=""/>
        <dsp:cNvSpPr/>
      </dsp:nvSpPr>
      <dsp:spPr>
        <a:xfrm>
          <a:off x="5330130" y="1732821"/>
          <a:ext cx="385071" cy="385071"/>
        </a:xfrm>
        <a:prstGeom prst="ellipse">
          <a:avLst/>
        </a:prstGeom>
        <a:solidFill>
          <a:schemeClr val="accent5">
            <a:hueOff val="-4869627"/>
            <a:satOff val="0"/>
            <a:lumOff val="-7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173A5-6903-408D-BEAD-5E29A4B58BEE}">
      <dsp:nvSpPr>
        <dsp:cNvPr id="0" name=""/>
        <dsp:cNvSpPr/>
      </dsp:nvSpPr>
      <dsp:spPr>
        <a:xfrm>
          <a:off x="6173224" y="0"/>
          <a:ext cx="1921992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February 2022: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CPPSUD Transition Reflected on Teams’ Dashboards, Pending Receipt of Information</a:t>
          </a:r>
        </a:p>
      </dsp:txBody>
      <dsp:txXfrm>
        <a:off x="6173224" y="0"/>
        <a:ext cx="1921992" cy="1540286"/>
      </dsp:txXfrm>
    </dsp:sp>
    <dsp:sp modelId="{E1EC32D9-E1C8-4167-B1F2-43F1EEF21086}">
      <dsp:nvSpPr>
        <dsp:cNvPr id="0" name=""/>
        <dsp:cNvSpPr/>
      </dsp:nvSpPr>
      <dsp:spPr>
        <a:xfrm>
          <a:off x="6941684" y="1732821"/>
          <a:ext cx="385071" cy="385071"/>
        </a:xfrm>
        <a:prstGeom prst="ellipse">
          <a:avLst/>
        </a:prstGeom>
        <a:solidFill>
          <a:schemeClr val="accent5">
            <a:hueOff val="-6492836"/>
            <a:satOff val="0"/>
            <a:lumOff val="-98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8465C5-5ED9-4D7B-85B1-0893B7D2180C}">
      <dsp:nvSpPr>
        <dsp:cNvPr id="0" name=""/>
        <dsp:cNvSpPr/>
      </dsp:nvSpPr>
      <dsp:spPr>
        <a:xfrm>
          <a:off x="1393" y="0"/>
          <a:ext cx="2168280" cy="34270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en-US" sz="1400" kern="1200"/>
            <a:t>Respect to states' and facilities' preexisting quality improvement and data collection efforts</a:t>
          </a:r>
        </a:p>
      </dsp:txBody>
      <dsp:txXfrm>
        <a:off x="1393" y="1370831"/>
        <a:ext cx="2168280" cy="1370832"/>
      </dsp:txXfrm>
    </dsp:sp>
    <dsp:sp modelId="{F1BD3AC9-A240-4D69-B194-BAA586E6B363}">
      <dsp:nvSpPr>
        <dsp:cNvPr id="0" name=""/>
        <dsp:cNvSpPr/>
      </dsp:nvSpPr>
      <dsp:spPr>
        <a:xfrm>
          <a:off x="514925" y="205624"/>
          <a:ext cx="1141217" cy="11412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6C0166-217D-41F2-86D3-05E20F72560A}">
      <dsp:nvSpPr>
        <dsp:cNvPr id="0" name=""/>
        <dsp:cNvSpPr/>
      </dsp:nvSpPr>
      <dsp:spPr>
        <a:xfrm>
          <a:off x="2234722" y="0"/>
          <a:ext cx="2168280" cy="3427080"/>
        </a:xfrm>
        <a:prstGeom prst="roundRect">
          <a:avLst>
            <a:gd name="adj" fmla="val 10000"/>
          </a:avLst>
        </a:prstGeom>
        <a:solidFill>
          <a:schemeClr val="accent5">
            <a:hueOff val="-3246418"/>
            <a:satOff val="0"/>
            <a:lumOff val="-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Flexible data transition options</a:t>
          </a:r>
        </a:p>
      </dsp:txBody>
      <dsp:txXfrm>
        <a:off x="2234722" y="1370831"/>
        <a:ext cx="2168280" cy="1370832"/>
      </dsp:txXfrm>
    </dsp:sp>
    <dsp:sp modelId="{AC483910-EA5C-4081-B753-0B07BE7067D8}">
      <dsp:nvSpPr>
        <dsp:cNvPr id="0" name=""/>
        <dsp:cNvSpPr/>
      </dsp:nvSpPr>
      <dsp:spPr>
        <a:xfrm>
          <a:off x="2748254" y="205624"/>
          <a:ext cx="1141217" cy="114121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329DA-0649-4EE3-B4C0-BC1F724524EE}">
      <dsp:nvSpPr>
        <dsp:cNvPr id="0" name=""/>
        <dsp:cNvSpPr/>
      </dsp:nvSpPr>
      <dsp:spPr>
        <a:xfrm>
          <a:off x="4469445" y="0"/>
          <a:ext cx="2168280" cy="3427080"/>
        </a:xfrm>
        <a:prstGeom prst="roundRect">
          <a:avLst>
            <a:gd name="adj" fmla="val 10000"/>
          </a:avLst>
        </a:prstGeom>
        <a:solidFill>
          <a:schemeClr val="accent5">
            <a:hueOff val="-6492836"/>
            <a:satOff val="0"/>
            <a:lumOff val="-98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Technical assistance and support</a:t>
          </a:r>
        </a:p>
      </dsp:txBody>
      <dsp:txXfrm>
        <a:off x="4469445" y="1370831"/>
        <a:ext cx="2168280" cy="1370832"/>
      </dsp:txXfrm>
    </dsp:sp>
    <dsp:sp modelId="{AC9A7FE0-7C6E-401C-8865-B1E4378FBB5F}">
      <dsp:nvSpPr>
        <dsp:cNvPr id="0" name=""/>
        <dsp:cNvSpPr/>
      </dsp:nvSpPr>
      <dsp:spPr>
        <a:xfrm>
          <a:off x="4835490" y="261550"/>
          <a:ext cx="1433403" cy="1029366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7234AC-6676-4B8B-BF48-CF08A3E5E00D}">
      <dsp:nvSpPr>
        <dsp:cNvPr id="0" name=""/>
        <dsp:cNvSpPr/>
      </dsp:nvSpPr>
      <dsp:spPr>
        <a:xfrm>
          <a:off x="265509" y="2741664"/>
          <a:ext cx="6106707" cy="514062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31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98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hyperlink" Target="http://bit.ly/2TtBDf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1_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 userDrawn="1"/>
        </p:nvSpPr>
        <p:spPr>
          <a:xfrm>
            <a:off x="-119450" y="-102650"/>
            <a:ext cx="6479775" cy="5404775"/>
          </a:xfrm>
          <a:custGeom>
            <a:avLst/>
            <a:gdLst/>
            <a:ahLst/>
            <a:cxnLst/>
            <a:rect l="l" t="t" r="r" b="b"/>
            <a:pathLst>
              <a:path w="259191" h="216191" extrusionOk="0">
                <a:moveTo>
                  <a:pt x="1195" y="0"/>
                </a:moveTo>
                <a:lnTo>
                  <a:pt x="0" y="216191"/>
                </a:lnTo>
                <a:lnTo>
                  <a:pt x="87193" y="213803"/>
                </a:lnTo>
                <a:lnTo>
                  <a:pt x="259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Google Shape;21;p3"/>
          <p:cNvSpPr/>
          <p:nvPr/>
        </p:nvSpPr>
        <p:spPr>
          <a:xfrm rot="-10048818">
            <a:off x="1124153" y="-755744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rot="-10048818">
            <a:off x="1717403" y="-783731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rot="-843509">
            <a:off x="4902721" y="2251600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 rot="5400000" flipH="1">
            <a:off x="7212241" y="3152009"/>
            <a:ext cx="2060143" cy="2938081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38DBC5C-AAF0-4DDA-A55F-F8A4588F40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95661" y="2045449"/>
            <a:ext cx="4987669" cy="1812925"/>
          </a:xfrm>
        </p:spPr>
        <p:txBody>
          <a:bodyPr/>
          <a:lstStyle>
            <a:lvl1pPr marL="114300" indent="0">
              <a:buNone/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5CF3FF0-E6DA-456E-A82E-A8C1DC69B8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0166" y="4291098"/>
            <a:ext cx="1402477" cy="74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9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preserve="1">
  <p:cSld name="Table of content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/>
          <p:nvPr/>
        </p:nvSpPr>
        <p:spPr>
          <a:xfrm>
            <a:off x="-54204" y="-99922"/>
            <a:ext cx="1737456" cy="1724709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-54204" y="-99908"/>
            <a:ext cx="1092342" cy="1558109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99" name="Google Shape;99;p14"/>
          <p:cNvSpPr/>
          <p:nvPr/>
        </p:nvSpPr>
        <p:spPr>
          <a:xfrm rot="10800000">
            <a:off x="-26609" y="26457"/>
            <a:ext cx="9197234" cy="1122293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00" name="Google Shape;100;p14"/>
          <p:cNvSpPr/>
          <p:nvPr/>
        </p:nvSpPr>
        <p:spPr>
          <a:xfrm rot="10800000">
            <a:off x="-130775" y="-48525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/>
          </p:nvPr>
        </p:nvSpPr>
        <p:spPr>
          <a:xfrm>
            <a:off x="1899888" y="17436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ubTitle" idx="1"/>
          </p:nvPr>
        </p:nvSpPr>
        <p:spPr>
          <a:xfrm>
            <a:off x="1899888" y="20939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title" idx="2" hasCustomPrompt="1"/>
          </p:nvPr>
        </p:nvSpPr>
        <p:spPr>
          <a:xfrm>
            <a:off x="480688" y="18585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3"/>
          </p:nvPr>
        </p:nvSpPr>
        <p:spPr>
          <a:xfrm>
            <a:off x="5783913" y="17436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4"/>
          </p:nvPr>
        </p:nvSpPr>
        <p:spPr>
          <a:xfrm>
            <a:off x="5783913" y="20939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title" idx="5" hasCustomPrompt="1"/>
          </p:nvPr>
        </p:nvSpPr>
        <p:spPr>
          <a:xfrm>
            <a:off x="4364713" y="18585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14"/>
          <p:cNvSpPr txBox="1">
            <a:spLocks noGrp="1"/>
          </p:cNvSpPr>
          <p:nvPr>
            <p:ph type="title" idx="6"/>
          </p:nvPr>
        </p:nvSpPr>
        <p:spPr>
          <a:xfrm>
            <a:off x="1899888" y="32378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7"/>
          </p:nvPr>
        </p:nvSpPr>
        <p:spPr>
          <a:xfrm>
            <a:off x="1899888" y="35881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 idx="8" hasCustomPrompt="1"/>
          </p:nvPr>
        </p:nvSpPr>
        <p:spPr>
          <a:xfrm>
            <a:off x="480688" y="33527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14"/>
          <p:cNvSpPr txBox="1">
            <a:spLocks noGrp="1"/>
          </p:cNvSpPr>
          <p:nvPr>
            <p:ph type="title" idx="9"/>
          </p:nvPr>
        </p:nvSpPr>
        <p:spPr>
          <a:xfrm>
            <a:off x="5783913" y="32378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subTitle" idx="13"/>
          </p:nvPr>
        </p:nvSpPr>
        <p:spPr>
          <a:xfrm>
            <a:off x="5783913" y="35881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title" idx="14" hasCustomPrompt="1"/>
          </p:nvPr>
        </p:nvSpPr>
        <p:spPr>
          <a:xfrm>
            <a:off x="4364713" y="33527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pic>
        <p:nvPicPr>
          <p:cNvPr id="20" name="Picture 1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F3CAE4B-55C1-4F28-B44C-023346C61D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7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 preserve="1">
  <p:cSld name="Title +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/>
          <p:nvPr/>
        </p:nvSpPr>
        <p:spPr>
          <a:xfrm>
            <a:off x="2338350" y="338100"/>
            <a:ext cx="4467300" cy="4467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3061350" y="1300925"/>
            <a:ext cx="30213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subTitle" idx="1"/>
          </p:nvPr>
        </p:nvSpPr>
        <p:spPr>
          <a:xfrm>
            <a:off x="3061350" y="2623625"/>
            <a:ext cx="30213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6824EA2-3150-4209-ADF6-EC3D6C2BF4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99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" preserve="1">
  <p:cSld name="Title + design 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oogle Shape;118;p16"/>
          <p:cNvGrpSpPr/>
          <p:nvPr/>
        </p:nvGrpSpPr>
        <p:grpSpPr>
          <a:xfrm>
            <a:off x="-104498" y="8413"/>
            <a:ext cx="9495502" cy="1517465"/>
            <a:chOff x="-104500" y="-81175"/>
            <a:chExt cx="9379200" cy="1517465"/>
          </a:xfrm>
        </p:grpSpPr>
        <p:sp>
          <p:nvSpPr>
            <p:cNvPr id="119" name="Google Shape;119;p16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121;p16"/>
          <p:cNvGrpSpPr/>
          <p:nvPr/>
        </p:nvGrpSpPr>
        <p:grpSpPr>
          <a:xfrm>
            <a:off x="-104498" y="-81174"/>
            <a:ext cx="9495502" cy="1517465"/>
            <a:chOff x="-104500" y="-81175"/>
            <a:chExt cx="9379200" cy="1517465"/>
          </a:xfrm>
        </p:grpSpPr>
        <p:sp>
          <p:nvSpPr>
            <p:cNvPr id="122" name="Google Shape;122;p16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16"/>
          <p:cNvSpPr/>
          <p:nvPr/>
        </p:nvSpPr>
        <p:spPr>
          <a:xfrm flipH="1">
            <a:off x="5863" y="444785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5A70809B-E58C-408C-B8FE-481EA2172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33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 " preserve="1">
  <p:cSld name="Title + design 1 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7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7"/>
          <p:cNvSpPr/>
          <p:nvPr/>
        </p:nvSpPr>
        <p:spPr>
          <a:xfrm flipH="1">
            <a:off x="0" y="433800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BC25609-779F-4F2A-BE42-C630C88CEE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757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 preserve="1">
  <p:cSld name="Title + Four Columns 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/>
          <p:nvPr/>
        </p:nvSpPr>
        <p:spPr>
          <a:xfrm rot="8245656" flipH="1">
            <a:off x="3613615" y="3460929"/>
            <a:ext cx="6161332" cy="4031398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33" name="Google Shape;133;p18"/>
          <p:cNvSpPr/>
          <p:nvPr/>
        </p:nvSpPr>
        <p:spPr>
          <a:xfrm rot="8245656" flipH="1">
            <a:off x="3665517" y="3595463"/>
            <a:ext cx="6161332" cy="4031398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34" name="Google Shape;134;p18"/>
          <p:cNvSpPr/>
          <p:nvPr/>
        </p:nvSpPr>
        <p:spPr>
          <a:xfrm rot="10800000">
            <a:off x="1961375" y="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subTitle" idx="1"/>
          </p:nvPr>
        </p:nvSpPr>
        <p:spPr>
          <a:xfrm>
            <a:off x="95613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title" hasCustomPrompt="1"/>
          </p:nvPr>
        </p:nvSpPr>
        <p:spPr>
          <a:xfrm>
            <a:off x="1015227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8"/>
          <p:cNvSpPr txBox="1">
            <a:spLocks noGrp="1"/>
          </p:cNvSpPr>
          <p:nvPr>
            <p:ph type="title" idx="2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subTitle" idx="3"/>
          </p:nvPr>
        </p:nvSpPr>
        <p:spPr>
          <a:xfrm>
            <a:off x="284261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8"/>
          <p:cNvSpPr txBox="1">
            <a:spLocks noGrp="1"/>
          </p:cNvSpPr>
          <p:nvPr>
            <p:ph type="title" idx="4" hasCustomPrompt="1"/>
          </p:nvPr>
        </p:nvSpPr>
        <p:spPr>
          <a:xfrm>
            <a:off x="2901692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0" name="Google Shape;140;p18"/>
          <p:cNvSpPr txBox="1">
            <a:spLocks noGrp="1"/>
          </p:cNvSpPr>
          <p:nvPr>
            <p:ph type="subTitle" idx="5"/>
          </p:nvPr>
        </p:nvSpPr>
        <p:spPr>
          <a:xfrm>
            <a:off x="472909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8"/>
          <p:cNvSpPr txBox="1">
            <a:spLocks noGrp="1"/>
          </p:cNvSpPr>
          <p:nvPr>
            <p:ph type="title" idx="6" hasCustomPrompt="1"/>
          </p:nvPr>
        </p:nvSpPr>
        <p:spPr>
          <a:xfrm>
            <a:off x="4788182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2" name="Google Shape;142;p18"/>
          <p:cNvSpPr txBox="1">
            <a:spLocks noGrp="1"/>
          </p:cNvSpPr>
          <p:nvPr>
            <p:ph type="subTitle" idx="7"/>
          </p:nvPr>
        </p:nvSpPr>
        <p:spPr>
          <a:xfrm>
            <a:off x="661557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8"/>
          <p:cNvSpPr txBox="1">
            <a:spLocks noGrp="1"/>
          </p:cNvSpPr>
          <p:nvPr>
            <p:ph type="title" idx="8" hasCustomPrompt="1"/>
          </p:nvPr>
        </p:nvSpPr>
        <p:spPr>
          <a:xfrm>
            <a:off x="6674647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pic>
        <p:nvPicPr>
          <p:cNvPr id="16" name="Picture 1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6808A2F-C007-4480-916D-9E4C34E2DE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46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 preserve="1">
  <p:cSld name="Title + Four Columns 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46" name="Google Shape;146;p19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47" name="Google Shape;147;p19"/>
          <p:cNvSpPr/>
          <p:nvPr/>
        </p:nvSpPr>
        <p:spPr>
          <a:xfrm flipH="1">
            <a:off x="0" y="433800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48" name="Google Shape;148;p19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9"/>
          <p:cNvSpPr txBox="1">
            <a:spLocks noGrp="1"/>
          </p:cNvSpPr>
          <p:nvPr>
            <p:ph type="title" idx="2"/>
          </p:nvPr>
        </p:nvSpPr>
        <p:spPr>
          <a:xfrm>
            <a:off x="1093700" y="156970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subTitle" idx="1"/>
          </p:nvPr>
        </p:nvSpPr>
        <p:spPr>
          <a:xfrm>
            <a:off x="1093700" y="198482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title" idx="3"/>
          </p:nvPr>
        </p:nvSpPr>
        <p:spPr>
          <a:xfrm>
            <a:off x="1093700" y="295385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2" name="Google Shape;152;p19"/>
          <p:cNvSpPr txBox="1">
            <a:spLocks noGrp="1"/>
          </p:cNvSpPr>
          <p:nvPr>
            <p:ph type="subTitle" idx="4"/>
          </p:nvPr>
        </p:nvSpPr>
        <p:spPr>
          <a:xfrm>
            <a:off x="1093700" y="336897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title" idx="5"/>
          </p:nvPr>
        </p:nvSpPr>
        <p:spPr>
          <a:xfrm>
            <a:off x="5610700" y="156970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4" name="Google Shape;154;p19"/>
          <p:cNvSpPr txBox="1">
            <a:spLocks noGrp="1"/>
          </p:cNvSpPr>
          <p:nvPr>
            <p:ph type="subTitle" idx="6"/>
          </p:nvPr>
        </p:nvSpPr>
        <p:spPr>
          <a:xfrm>
            <a:off x="5610700" y="198482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title" idx="7"/>
          </p:nvPr>
        </p:nvSpPr>
        <p:spPr>
          <a:xfrm>
            <a:off x="5610700" y="295385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subTitle" idx="8"/>
          </p:nvPr>
        </p:nvSpPr>
        <p:spPr>
          <a:xfrm>
            <a:off x="5610700" y="336897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" name="Picture 1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59831A9-C0A9-4E57-8703-3CEF9CE4F0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43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preserve="1">
  <p:cSld name="Two Columns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0"/>
          <p:cNvGrpSpPr/>
          <p:nvPr/>
        </p:nvGrpSpPr>
        <p:grpSpPr>
          <a:xfrm>
            <a:off x="1697506" y="-926451"/>
            <a:ext cx="7521046" cy="7328126"/>
            <a:chOff x="1697506" y="-926451"/>
            <a:chExt cx="7521046" cy="7328126"/>
          </a:xfrm>
        </p:grpSpPr>
        <p:sp>
          <p:nvSpPr>
            <p:cNvPr id="159" name="Google Shape;159;p20"/>
            <p:cNvSpPr/>
            <p:nvPr/>
          </p:nvSpPr>
          <p:spPr>
            <a:xfrm>
              <a:off x="4852352" y="-14925"/>
              <a:ext cx="4366200" cy="515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160" name="Google Shape;160;p20"/>
            <p:cNvSpPr/>
            <p:nvPr/>
          </p:nvSpPr>
          <p:spPr>
            <a:xfrm rot="3742750" flipH="1">
              <a:off x="1831072" y="721929"/>
              <a:ext cx="6161281" cy="4031366"/>
            </a:xfrm>
            <a:custGeom>
              <a:avLst/>
              <a:gdLst/>
              <a:ahLst/>
              <a:cxnLst/>
              <a:rect l="l" t="t" r="r" b="b"/>
              <a:pathLst>
                <a:path w="246461" h="161261" extrusionOk="0">
                  <a:moveTo>
                    <a:pt x="246461" y="0"/>
                  </a:moveTo>
                  <a:cubicBezTo>
                    <a:pt x="221816" y="26123"/>
                    <a:pt x="191712" y="47108"/>
                    <a:pt x="158560" y="60930"/>
                  </a:cubicBezTo>
                  <a:cubicBezTo>
                    <a:pt x="128635" y="73407"/>
                    <a:pt x="95318" y="81472"/>
                    <a:pt x="68682" y="100712"/>
                  </a:cubicBezTo>
                  <a:cubicBezTo>
                    <a:pt x="44190" y="118406"/>
                    <a:pt x="23808" y="141292"/>
                    <a:pt x="0" y="160010"/>
                  </a:cubicBezTo>
                  <a:lnTo>
                    <a:pt x="8320" y="161260"/>
                  </a:lnTo>
                  <a:cubicBezTo>
                    <a:pt x="26045" y="145624"/>
                    <a:pt x="46639" y="133238"/>
                    <a:pt x="68791" y="124988"/>
                  </a:cubicBezTo>
                  <a:cubicBezTo>
                    <a:pt x="106822" y="110822"/>
                    <a:pt x="149567" y="108485"/>
                    <a:pt x="184011" y="87024"/>
                  </a:cubicBezTo>
                  <a:cubicBezTo>
                    <a:pt x="208822" y="71567"/>
                    <a:pt x="226439" y="48070"/>
                    <a:pt x="242924" y="23523"/>
                  </a:cubicBezTo>
                  <a:lnTo>
                    <a:pt x="246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8340000" algn="bl" rotWithShape="0">
                <a:srgbClr val="000000">
                  <a:alpha val="6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960709" y="1732050"/>
            <a:ext cx="2880000" cy="67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subTitle" idx="1"/>
          </p:nvPr>
        </p:nvSpPr>
        <p:spPr>
          <a:xfrm>
            <a:off x="960709" y="2369800"/>
            <a:ext cx="2880000" cy="11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3" name="Google Shape;163;p20"/>
          <p:cNvSpPr txBox="1">
            <a:spLocks noGrp="1"/>
          </p:cNvSpPr>
          <p:nvPr>
            <p:ph type="title" idx="2"/>
          </p:nvPr>
        </p:nvSpPr>
        <p:spPr>
          <a:xfrm>
            <a:off x="5303291" y="1732050"/>
            <a:ext cx="2880000" cy="67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64" name="Google Shape;164;p20"/>
          <p:cNvSpPr txBox="1">
            <a:spLocks noGrp="1"/>
          </p:cNvSpPr>
          <p:nvPr>
            <p:ph type="subTitle" idx="3"/>
          </p:nvPr>
        </p:nvSpPr>
        <p:spPr>
          <a:xfrm>
            <a:off x="5303291" y="2369800"/>
            <a:ext cx="2880000" cy="11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5" name="Google Shape;165;p20"/>
          <p:cNvSpPr/>
          <p:nvPr/>
        </p:nvSpPr>
        <p:spPr>
          <a:xfrm rot="-1280817">
            <a:off x="-1005673" y="-148272"/>
            <a:ext cx="2450672" cy="330185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66" name="Google Shape;166;p20"/>
          <p:cNvSpPr/>
          <p:nvPr/>
        </p:nvSpPr>
        <p:spPr>
          <a:xfrm rot="-1446417">
            <a:off x="-1110176" y="-360461"/>
            <a:ext cx="2450689" cy="3301877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67" name="Google Shape;167;p20"/>
          <p:cNvSpPr/>
          <p:nvPr/>
        </p:nvSpPr>
        <p:spPr>
          <a:xfrm rot="9198461">
            <a:off x="7848119" y="2781508"/>
            <a:ext cx="2450518" cy="3301647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14" name="Picture 1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B203CA5-91A8-4C7F-A42A-0891CCA91F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20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  " preserve="1">
  <p:cSld name="Title + Text 1  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>
            <a:spLocks noGrp="1"/>
          </p:cNvSpPr>
          <p:nvPr>
            <p:ph type="title"/>
          </p:nvPr>
        </p:nvSpPr>
        <p:spPr>
          <a:xfrm>
            <a:off x="5000450" y="1218875"/>
            <a:ext cx="2808000" cy="152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body" idx="1"/>
          </p:nvPr>
        </p:nvSpPr>
        <p:spPr>
          <a:xfrm>
            <a:off x="5000450" y="2878500"/>
            <a:ext cx="28080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+mj-lt"/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71" name="Google Shape;171;p21"/>
          <p:cNvSpPr/>
          <p:nvPr/>
        </p:nvSpPr>
        <p:spPr>
          <a:xfrm rot="-819078" flipH="1">
            <a:off x="3513093" y="-2114163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72" name="Google Shape;172;p21"/>
          <p:cNvSpPr/>
          <p:nvPr/>
        </p:nvSpPr>
        <p:spPr>
          <a:xfrm rot="-819078" flipH="1">
            <a:off x="3532726" y="-2257020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FA11BF6-816F-49E4-BFB9-7176B8745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19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1" preserve="1">
  <p:cSld name="Title + Three Columns 1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2"/>
          <p:cNvGrpSpPr/>
          <p:nvPr/>
        </p:nvGrpSpPr>
        <p:grpSpPr>
          <a:xfrm>
            <a:off x="-104498" y="8413"/>
            <a:ext cx="9495502" cy="1517465"/>
            <a:chOff x="-104500" y="-81175"/>
            <a:chExt cx="9379200" cy="1517465"/>
          </a:xfrm>
        </p:grpSpPr>
        <p:sp>
          <p:nvSpPr>
            <p:cNvPr id="175" name="Google Shape;175;p22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176" name="Google Shape;176;p22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grpSp>
        <p:nvGrpSpPr>
          <p:cNvPr id="177" name="Google Shape;177;p22"/>
          <p:cNvGrpSpPr/>
          <p:nvPr/>
        </p:nvGrpSpPr>
        <p:grpSpPr>
          <a:xfrm>
            <a:off x="-104498" y="-81174"/>
            <a:ext cx="9495502" cy="1517465"/>
            <a:chOff x="-104500" y="-81175"/>
            <a:chExt cx="9379200" cy="1517465"/>
          </a:xfrm>
        </p:grpSpPr>
        <p:sp>
          <p:nvSpPr>
            <p:cNvPr id="178" name="Google Shape;178;p22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179" name="Google Shape;179;p22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sp>
        <p:nvSpPr>
          <p:cNvPr id="180" name="Google Shape;180;p22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title" idx="2"/>
          </p:nvPr>
        </p:nvSpPr>
        <p:spPr>
          <a:xfrm>
            <a:off x="894600" y="2680850"/>
            <a:ext cx="1978200" cy="5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subTitle" idx="1"/>
          </p:nvPr>
        </p:nvSpPr>
        <p:spPr>
          <a:xfrm>
            <a:off x="894600" y="3111500"/>
            <a:ext cx="19782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title" idx="3"/>
          </p:nvPr>
        </p:nvSpPr>
        <p:spPr>
          <a:xfrm>
            <a:off x="3582900" y="2680850"/>
            <a:ext cx="1978200" cy="5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subTitle" idx="4"/>
          </p:nvPr>
        </p:nvSpPr>
        <p:spPr>
          <a:xfrm>
            <a:off x="3582900" y="3111500"/>
            <a:ext cx="19782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2"/>
          <p:cNvSpPr txBox="1">
            <a:spLocks noGrp="1"/>
          </p:cNvSpPr>
          <p:nvPr>
            <p:ph type="title" idx="5"/>
          </p:nvPr>
        </p:nvSpPr>
        <p:spPr>
          <a:xfrm>
            <a:off x="6271201" y="2680850"/>
            <a:ext cx="1978200" cy="5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6" name="Google Shape;186;p22"/>
          <p:cNvSpPr txBox="1">
            <a:spLocks noGrp="1"/>
          </p:cNvSpPr>
          <p:nvPr>
            <p:ph type="subTitle" idx="6"/>
          </p:nvPr>
        </p:nvSpPr>
        <p:spPr>
          <a:xfrm>
            <a:off x="6271200" y="3111500"/>
            <a:ext cx="19782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" name="Picture 16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7E6A9C3-0C30-4416-8238-734C3E4884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34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" preserve="1">
  <p:cSld name="Title + Six Columns 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/>
          <p:nvPr/>
        </p:nvSpPr>
        <p:spPr>
          <a:xfrm flipH="1">
            <a:off x="7508998" y="-99922"/>
            <a:ext cx="1737456" cy="1724709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89" name="Google Shape;189;p23"/>
          <p:cNvSpPr/>
          <p:nvPr/>
        </p:nvSpPr>
        <p:spPr>
          <a:xfrm flipH="1">
            <a:off x="8154112" y="-99908"/>
            <a:ext cx="1092342" cy="1558109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90" name="Google Shape;190;p23"/>
          <p:cNvSpPr/>
          <p:nvPr/>
        </p:nvSpPr>
        <p:spPr>
          <a:xfrm rot="10800000" flipH="1">
            <a:off x="-2781555" y="49041"/>
            <a:ext cx="11968861" cy="1460534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91" name="Google Shape;191;p23"/>
          <p:cNvSpPr/>
          <p:nvPr/>
        </p:nvSpPr>
        <p:spPr>
          <a:xfrm rot="10800000" flipH="1">
            <a:off x="-2746917" y="-48559"/>
            <a:ext cx="12070224" cy="1421346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92" name="Google Shape;192;p23"/>
          <p:cNvSpPr txBox="1">
            <a:spLocks noGrp="1"/>
          </p:cNvSpPr>
          <p:nvPr>
            <p:ph type="title"/>
          </p:nvPr>
        </p:nvSpPr>
        <p:spPr>
          <a:xfrm>
            <a:off x="842600" y="350375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3" name="Google Shape;193;p23"/>
          <p:cNvSpPr txBox="1">
            <a:spLocks noGrp="1"/>
          </p:cNvSpPr>
          <p:nvPr>
            <p:ph type="subTitle" idx="1"/>
          </p:nvPr>
        </p:nvSpPr>
        <p:spPr>
          <a:xfrm>
            <a:off x="842600" y="385412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4" name="Google Shape;194;p23"/>
          <p:cNvSpPr txBox="1">
            <a:spLocks noGrp="1"/>
          </p:cNvSpPr>
          <p:nvPr>
            <p:ph type="title" idx="2"/>
          </p:nvPr>
        </p:nvSpPr>
        <p:spPr>
          <a:xfrm>
            <a:off x="3437100" y="350375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5" name="Google Shape;195;p23"/>
          <p:cNvSpPr txBox="1">
            <a:spLocks noGrp="1"/>
          </p:cNvSpPr>
          <p:nvPr>
            <p:ph type="subTitle" idx="3"/>
          </p:nvPr>
        </p:nvSpPr>
        <p:spPr>
          <a:xfrm>
            <a:off x="3437100" y="385412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6" name="Google Shape;196;p23"/>
          <p:cNvSpPr txBox="1">
            <a:spLocks noGrp="1"/>
          </p:cNvSpPr>
          <p:nvPr>
            <p:ph type="title" idx="4"/>
          </p:nvPr>
        </p:nvSpPr>
        <p:spPr>
          <a:xfrm>
            <a:off x="6031600" y="350375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7" name="Google Shape;197;p23"/>
          <p:cNvSpPr txBox="1">
            <a:spLocks noGrp="1"/>
          </p:cNvSpPr>
          <p:nvPr>
            <p:ph type="subTitle" idx="5"/>
          </p:nvPr>
        </p:nvSpPr>
        <p:spPr>
          <a:xfrm>
            <a:off x="6031600" y="385412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8" name="Google Shape;198;p23"/>
          <p:cNvSpPr txBox="1">
            <a:spLocks noGrp="1"/>
          </p:cNvSpPr>
          <p:nvPr>
            <p:ph type="title" idx="6"/>
          </p:nvPr>
        </p:nvSpPr>
        <p:spPr>
          <a:xfrm>
            <a:off x="842600" y="2101075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9" name="Google Shape;199;p23"/>
          <p:cNvSpPr txBox="1">
            <a:spLocks noGrp="1"/>
          </p:cNvSpPr>
          <p:nvPr>
            <p:ph type="subTitle" idx="7"/>
          </p:nvPr>
        </p:nvSpPr>
        <p:spPr>
          <a:xfrm>
            <a:off x="842600" y="2451449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0" name="Google Shape;200;p23"/>
          <p:cNvSpPr txBox="1">
            <a:spLocks noGrp="1"/>
          </p:cNvSpPr>
          <p:nvPr>
            <p:ph type="title" idx="8"/>
          </p:nvPr>
        </p:nvSpPr>
        <p:spPr>
          <a:xfrm>
            <a:off x="3437100" y="2101075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1" name="Google Shape;201;p23"/>
          <p:cNvSpPr txBox="1">
            <a:spLocks noGrp="1"/>
          </p:cNvSpPr>
          <p:nvPr>
            <p:ph type="subTitle" idx="9"/>
          </p:nvPr>
        </p:nvSpPr>
        <p:spPr>
          <a:xfrm>
            <a:off x="3437100" y="2451449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2" name="Google Shape;202;p23"/>
          <p:cNvSpPr txBox="1">
            <a:spLocks noGrp="1"/>
          </p:cNvSpPr>
          <p:nvPr>
            <p:ph type="title" idx="13"/>
          </p:nvPr>
        </p:nvSpPr>
        <p:spPr>
          <a:xfrm>
            <a:off x="6031600" y="2101075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3" name="Google Shape;203;p23"/>
          <p:cNvSpPr txBox="1">
            <a:spLocks noGrp="1"/>
          </p:cNvSpPr>
          <p:nvPr>
            <p:ph type="subTitle" idx="14"/>
          </p:nvPr>
        </p:nvSpPr>
        <p:spPr>
          <a:xfrm>
            <a:off x="6031600" y="2451449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4" name="Google Shape;204;p23"/>
          <p:cNvSpPr txBox="1">
            <a:spLocks noGrp="1"/>
          </p:cNvSpPr>
          <p:nvPr>
            <p:ph type="title" idx="15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1" name="Picture 2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BE4E037-6424-4D20-A236-7FCBDA2F33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/>
          <p:nvPr/>
        </p:nvSpPr>
        <p:spPr>
          <a:xfrm rot="-10521703">
            <a:off x="-2499878" y="-2064999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0" name="Google Shape;30;p4"/>
          <p:cNvSpPr/>
          <p:nvPr/>
        </p:nvSpPr>
        <p:spPr>
          <a:xfrm rot="-10521703">
            <a:off x="-1919714" y="-1467047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1" name="Google Shape;31;p4"/>
          <p:cNvSpPr/>
          <p:nvPr/>
        </p:nvSpPr>
        <p:spPr>
          <a:xfrm rot="-10521703">
            <a:off x="-1562339" y="-1627536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2" name="Google Shape;32;p4"/>
          <p:cNvSpPr/>
          <p:nvPr/>
        </p:nvSpPr>
        <p:spPr>
          <a:xfrm rot="-2433542">
            <a:off x="5774650" y="1933778"/>
            <a:ext cx="6161230" cy="403133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3" name="Google Shape;33;p4"/>
          <p:cNvSpPr/>
          <p:nvPr/>
        </p:nvSpPr>
        <p:spPr>
          <a:xfrm rot="-2150646">
            <a:off x="5988401" y="2187367"/>
            <a:ext cx="6160664" cy="403096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821025" y="1237875"/>
            <a:ext cx="6906000" cy="30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Tx/>
              <a:buSzPts val="1200"/>
              <a:buChar char="●"/>
              <a:defRPr sz="1200">
                <a:solidFill>
                  <a:schemeClr val="tx1"/>
                </a:solidFill>
                <a:latin typeface="+mj-lt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10" name="Picture 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D59E8EE-D922-4A1A-9EC9-5F3C367AF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82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 " preserve="1">
  <p:cSld name="Title + Two Columns  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/>
          <p:nvPr/>
        </p:nvSpPr>
        <p:spPr>
          <a:xfrm rot="10800000">
            <a:off x="2120897" y="-50534"/>
            <a:ext cx="11968861" cy="1460534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07" name="Google Shape;207;p24"/>
          <p:cNvSpPr/>
          <p:nvPr/>
        </p:nvSpPr>
        <p:spPr>
          <a:xfrm rot="10800000">
            <a:off x="1984895" y="-148134"/>
            <a:ext cx="12070224" cy="1421346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08" name="Google Shape;208;p24"/>
          <p:cNvSpPr txBox="1">
            <a:spLocks noGrp="1"/>
          </p:cNvSpPr>
          <p:nvPr>
            <p:ph type="title"/>
          </p:nvPr>
        </p:nvSpPr>
        <p:spPr>
          <a:xfrm>
            <a:off x="1414037" y="3732350"/>
            <a:ext cx="26982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9" name="Google Shape;209;p24"/>
          <p:cNvSpPr txBox="1">
            <a:spLocks noGrp="1"/>
          </p:cNvSpPr>
          <p:nvPr>
            <p:ph type="subTitle" idx="1"/>
          </p:nvPr>
        </p:nvSpPr>
        <p:spPr>
          <a:xfrm>
            <a:off x="1414025" y="4082725"/>
            <a:ext cx="2698200" cy="7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0" name="Google Shape;210;p24"/>
          <p:cNvSpPr txBox="1">
            <a:spLocks noGrp="1"/>
          </p:cNvSpPr>
          <p:nvPr>
            <p:ph type="title" idx="2"/>
          </p:nvPr>
        </p:nvSpPr>
        <p:spPr>
          <a:xfrm>
            <a:off x="5031763" y="3732350"/>
            <a:ext cx="26982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1" name="Google Shape;211;p24"/>
          <p:cNvSpPr txBox="1">
            <a:spLocks noGrp="1"/>
          </p:cNvSpPr>
          <p:nvPr>
            <p:ph type="subTitle" idx="3"/>
          </p:nvPr>
        </p:nvSpPr>
        <p:spPr>
          <a:xfrm>
            <a:off x="5031750" y="4082725"/>
            <a:ext cx="2698200" cy="7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2" name="Google Shape;212;p24"/>
          <p:cNvSpPr txBox="1">
            <a:spLocks noGrp="1"/>
          </p:cNvSpPr>
          <p:nvPr>
            <p:ph type="title" idx="4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FCF6146-1BCF-4ABE-83B4-4DEB34AA65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45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 1" preserve="1">
  <p:cSld name="Thanks + Credits 1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/>
          <p:nvPr/>
        </p:nvSpPr>
        <p:spPr>
          <a:xfrm rot="-10048818">
            <a:off x="-1340972" y="-1573431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5" name="Google Shape;215;p25"/>
          <p:cNvSpPr/>
          <p:nvPr/>
        </p:nvSpPr>
        <p:spPr>
          <a:xfrm rot="-10048818">
            <a:off x="-848272" y="-901581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6" name="Google Shape;216;p25"/>
          <p:cNvSpPr/>
          <p:nvPr/>
        </p:nvSpPr>
        <p:spPr>
          <a:xfrm rot="-10048818">
            <a:off x="-344597" y="-915569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7" name="Google Shape;217;p25"/>
          <p:cNvSpPr/>
          <p:nvPr/>
        </p:nvSpPr>
        <p:spPr>
          <a:xfrm rot="-1126317">
            <a:off x="4960776" y="424158"/>
            <a:ext cx="6161480" cy="40314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8" name="Google Shape;218;p25"/>
          <p:cNvSpPr/>
          <p:nvPr/>
        </p:nvSpPr>
        <p:spPr>
          <a:xfrm rot="-843509">
            <a:off x="5065271" y="738763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9" name="Google Shape;219;p25"/>
          <p:cNvSpPr/>
          <p:nvPr/>
        </p:nvSpPr>
        <p:spPr>
          <a:xfrm rot="5400000" flipH="1">
            <a:off x="6262522" y="2242398"/>
            <a:ext cx="2433401" cy="347040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20" name="Google Shape;220;p25"/>
          <p:cNvSpPr txBox="1">
            <a:spLocks noGrp="1"/>
          </p:cNvSpPr>
          <p:nvPr>
            <p:ph type="title"/>
          </p:nvPr>
        </p:nvSpPr>
        <p:spPr>
          <a:xfrm>
            <a:off x="3163800" y="566671"/>
            <a:ext cx="2816400" cy="9822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25"/>
          <p:cNvSpPr txBox="1">
            <a:spLocks noGrp="1"/>
          </p:cNvSpPr>
          <p:nvPr>
            <p:ph type="subTitle" idx="1"/>
          </p:nvPr>
        </p:nvSpPr>
        <p:spPr>
          <a:xfrm>
            <a:off x="3002550" y="1643200"/>
            <a:ext cx="3138900" cy="11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 sz="1400">
                <a:solidFill>
                  <a:schemeClr val="tx1"/>
                </a:solidFill>
                <a:latin typeface="+mj-lt"/>
                <a:ea typeface="Bitter"/>
                <a:cs typeface="Bitter"/>
                <a:sym typeface="Bitt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endParaRPr/>
          </a:p>
        </p:txBody>
      </p:sp>
      <p:sp>
        <p:nvSpPr>
          <p:cNvPr id="222" name="Google Shape;222;p25"/>
          <p:cNvSpPr txBox="1"/>
          <p:nvPr/>
        </p:nvSpPr>
        <p:spPr>
          <a:xfrm>
            <a:off x="-116878" y="4775454"/>
            <a:ext cx="5998390" cy="7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This presentation template was created by </a:t>
            </a:r>
            <a:r>
              <a:rPr lang="en" sz="800">
                <a:solidFill>
                  <a:schemeClr val="hlink"/>
                </a:solidFill>
                <a:uFill>
                  <a:noFill/>
                </a:uFill>
                <a:latin typeface="+mj-lt"/>
                <a:ea typeface="Bitter"/>
                <a:cs typeface="Bitter"/>
                <a:sym typeface="Bitter"/>
                <a:hlinkClick r:id="rId2"/>
              </a:rPr>
              <a:t>Slidesgo</a:t>
            </a: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, including icons by </a:t>
            </a:r>
            <a:r>
              <a:rPr lang="en" sz="800">
                <a:solidFill>
                  <a:schemeClr val="hlink"/>
                </a:solidFill>
                <a:uFill>
                  <a:noFill/>
                </a:uFill>
                <a:latin typeface="+mj-lt"/>
                <a:ea typeface="Bitter"/>
                <a:cs typeface="Bitter"/>
                <a:sym typeface="Bitter"/>
                <a:hlinkClick r:id="rId3"/>
              </a:rPr>
              <a:t>Flaticon</a:t>
            </a: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, and infographics &amp; images by </a:t>
            </a:r>
            <a:r>
              <a:rPr lang="en" sz="800">
                <a:solidFill>
                  <a:schemeClr val="hlink"/>
                </a:solidFill>
                <a:uFill>
                  <a:noFill/>
                </a:uFill>
                <a:latin typeface="+mj-lt"/>
                <a:ea typeface="Bitter"/>
                <a:cs typeface="Bitter"/>
                <a:sym typeface="Bitter"/>
                <a:hlinkClick r:id="rId4"/>
              </a:rPr>
              <a:t>Freepik</a:t>
            </a: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. </a:t>
            </a:r>
            <a:endParaRPr sz="800">
              <a:solidFill>
                <a:schemeClr val="hlink"/>
              </a:solidFill>
              <a:latin typeface="+mj-lt"/>
              <a:ea typeface="Bitter"/>
              <a:cs typeface="Bitter"/>
              <a:sym typeface="Bitter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hlink"/>
              </a:solidFill>
              <a:latin typeface="+mj-lt"/>
              <a:ea typeface="Bitter"/>
              <a:cs typeface="Bitter"/>
              <a:sym typeface="Bitter"/>
            </a:endParaRPr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58349A-A89F-4955-A2D0-76288B3F3A8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28063" y="2877836"/>
            <a:ext cx="1343813" cy="71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2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userDrawn="1">
  <p:cSld name="1_Background 2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 rot="370966">
            <a:off x="5864807" y="-18286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8"/>
          <p:cNvSpPr/>
          <p:nvPr/>
        </p:nvSpPr>
        <p:spPr>
          <a:xfrm rot="370966">
            <a:off x="5300969" y="-79623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8"/>
          <p:cNvSpPr/>
          <p:nvPr/>
        </p:nvSpPr>
        <p:spPr>
          <a:xfrm rot="370966">
            <a:off x="4801914" y="-726749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8"/>
          <p:cNvSpPr/>
          <p:nvPr/>
        </p:nvSpPr>
        <p:spPr>
          <a:xfrm rot="9673683">
            <a:off x="-2191255" y="672058"/>
            <a:ext cx="6161480" cy="40314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 rot="9956491">
            <a:off x="-2295488" y="35762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8"/>
          <p:cNvSpPr/>
          <p:nvPr/>
        </p:nvSpPr>
        <p:spPr>
          <a:xfrm rot="-5400000" flipH="1">
            <a:off x="320428" y="-585103"/>
            <a:ext cx="2433401" cy="347040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DA19F-82B1-49F1-BC52-F8426553F7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05318" y="1249363"/>
            <a:ext cx="5138470" cy="2582862"/>
          </a:xfrm>
        </p:spPr>
        <p:txBody>
          <a:bodyPr/>
          <a:lstStyle>
            <a:lvl1pPr marL="457200" indent="-3429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1pPr>
            <a:lvl2pPr marL="9144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2pPr>
            <a:lvl3pPr marL="13716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3pPr>
            <a:lvl4pPr marL="18288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4pPr>
            <a:lvl5pPr marL="22860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0166ED-115C-407D-9D8D-B57DB47039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add title</a:t>
            </a:r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940D67F-C54E-4256-8E22-7C0FCE8AEA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86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 preserve="1">
  <p:cSld name="Background 1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7"/>
          <p:cNvSpPr/>
          <p:nvPr/>
        </p:nvSpPr>
        <p:spPr>
          <a:xfrm rot="-10521703">
            <a:off x="-1845378" y="-1751974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7"/>
          <p:cNvSpPr/>
          <p:nvPr/>
        </p:nvSpPr>
        <p:spPr>
          <a:xfrm rot="-10521703">
            <a:off x="-1265214" y="-1154022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7"/>
          <p:cNvSpPr/>
          <p:nvPr/>
        </p:nvSpPr>
        <p:spPr>
          <a:xfrm rot="-10521703">
            <a:off x="-768214" y="-1236936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7"/>
          <p:cNvSpPr/>
          <p:nvPr/>
        </p:nvSpPr>
        <p:spPr>
          <a:xfrm rot="-2433542">
            <a:off x="5774650" y="1933778"/>
            <a:ext cx="6161230" cy="403133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7"/>
          <p:cNvSpPr/>
          <p:nvPr/>
        </p:nvSpPr>
        <p:spPr>
          <a:xfrm rot="-2150646">
            <a:off x="5988401" y="2187367"/>
            <a:ext cx="6160664" cy="403096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E1825A0-177C-4F15-8857-F5D5A14B95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6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preserve="1">
  <p:cSld name="Background 2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 rot="370966">
            <a:off x="5864807" y="-18286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8"/>
          <p:cNvSpPr/>
          <p:nvPr/>
        </p:nvSpPr>
        <p:spPr>
          <a:xfrm rot="370966">
            <a:off x="5300969" y="-79623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8"/>
          <p:cNvSpPr/>
          <p:nvPr/>
        </p:nvSpPr>
        <p:spPr>
          <a:xfrm rot="370966">
            <a:off x="4801914" y="-726749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8"/>
          <p:cNvSpPr/>
          <p:nvPr/>
        </p:nvSpPr>
        <p:spPr>
          <a:xfrm rot="9673683">
            <a:off x="-2191255" y="672058"/>
            <a:ext cx="6161480" cy="40314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 rot="9956491">
            <a:off x="-2295488" y="35762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8"/>
          <p:cNvSpPr/>
          <p:nvPr/>
        </p:nvSpPr>
        <p:spPr>
          <a:xfrm rot="-5400000" flipH="1">
            <a:off x="320428" y="-585103"/>
            <a:ext cx="2433401" cy="347040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F6EABED-AD39-4DD7-918D-4F2084663A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035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 preserve="1">
  <p:cSld name="Background 3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9"/>
          <p:cNvSpPr/>
          <p:nvPr/>
        </p:nvSpPr>
        <p:spPr>
          <a:xfrm rot="-5400000" flipH="1">
            <a:off x="-373488" y="-227265"/>
            <a:ext cx="4073263" cy="4042701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9"/>
          <p:cNvSpPr/>
          <p:nvPr/>
        </p:nvSpPr>
        <p:spPr>
          <a:xfrm rot="3600112" flipH="1">
            <a:off x="6837434" y="1760437"/>
            <a:ext cx="3098887" cy="4175212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9"/>
          <p:cNvSpPr/>
          <p:nvPr/>
        </p:nvSpPr>
        <p:spPr>
          <a:xfrm rot="-5400000" flipH="1">
            <a:off x="239827" y="-812668"/>
            <a:ext cx="2675717" cy="381598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9"/>
          <p:cNvSpPr/>
          <p:nvPr/>
        </p:nvSpPr>
        <p:spPr>
          <a:xfrm rot="-5400000" flipH="1">
            <a:off x="187490" y="-788208"/>
            <a:ext cx="2560869" cy="3652192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/>
          <p:nvPr/>
        </p:nvSpPr>
        <p:spPr>
          <a:xfrm rot="-5400000" flipH="1">
            <a:off x="-687812" y="-1671314"/>
            <a:ext cx="3098934" cy="417527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9"/>
          <p:cNvSpPr/>
          <p:nvPr/>
        </p:nvSpPr>
        <p:spPr>
          <a:xfrm rot="3600112" flipH="1">
            <a:off x="7178784" y="1760437"/>
            <a:ext cx="3098887" cy="4175212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0B50E78-CDC5-48A2-9919-FD11F7D5D5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0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 preserve="1">
  <p:cSld name="Background 4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/>
          <p:nvPr/>
        </p:nvSpPr>
        <p:spPr>
          <a:xfrm flipH="1">
            <a:off x="5239148" y="-121202"/>
            <a:ext cx="4073263" cy="4042701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0"/>
          <p:cNvSpPr/>
          <p:nvPr/>
        </p:nvSpPr>
        <p:spPr>
          <a:xfrm flipH="1">
            <a:off x="6751542" y="-121167"/>
            <a:ext cx="2560869" cy="3652192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0"/>
          <p:cNvSpPr/>
          <p:nvPr/>
        </p:nvSpPr>
        <p:spPr>
          <a:xfrm>
            <a:off x="0" y="4466725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30"/>
          <p:cNvSpPr/>
          <p:nvPr/>
        </p:nvSpPr>
        <p:spPr>
          <a:xfrm rot="5400000" flipH="1">
            <a:off x="6644891" y="2713359"/>
            <a:ext cx="2060143" cy="2938081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30"/>
          <p:cNvSpPr/>
          <p:nvPr/>
        </p:nvSpPr>
        <p:spPr>
          <a:xfrm rot="-843509">
            <a:off x="4889446" y="154987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0"/>
          <p:cNvSpPr/>
          <p:nvPr/>
        </p:nvSpPr>
        <p:spPr>
          <a:xfrm rot="-843509">
            <a:off x="4805646" y="143252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B278F2DD-04D4-42AD-8B76-3F085E843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227" y="4092403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07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preserve="1">
  <p:cSld name="Background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6C81340B-315F-4C75-8F1F-969615C940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9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Title and two 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 rot="-10521703">
            <a:off x="-2499878" y="-2064999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8" name="Google Shape;38;p5"/>
          <p:cNvSpPr/>
          <p:nvPr/>
        </p:nvSpPr>
        <p:spPr>
          <a:xfrm rot="-10521703">
            <a:off x="-1919714" y="-1467047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9" name="Google Shape;39;p5"/>
          <p:cNvSpPr/>
          <p:nvPr/>
        </p:nvSpPr>
        <p:spPr>
          <a:xfrm rot="-10521703">
            <a:off x="-1562339" y="-1627536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0" name="Google Shape;40;p5"/>
          <p:cNvSpPr/>
          <p:nvPr/>
        </p:nvSpPr>
        <p:spPr>
          <a:xfrm rot="-2433542">
            <a:off x="5774650" y="1933778"/>
            <a:ext cx="6161230" cy="403133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1" name="Google Shape;41;p5"/>
          <p:cNvSpPr/>
          <p:nvPr/>
        </p:nvSpPr>
        <p:spPr>
          <a:xfrm rot="-2150646">
            <a:off x="5988401" y="2187367"/>
            <a:ext cx="6160664" cy="403096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821025" y="1237875"/>
            <a:ext cx="3521700" cy="32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25450" lvl="0" indent="-285750">
              <a:spcBef>
                <a:spcPts val="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j-lt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4801268" y="1237875"/>
            <a:ext cx="3521700" cy="32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25450" lvl="0" indent="-285750">
              <a:spcBef>
                <a:spcPts val="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defRPr sz="1400" b="0" i="0" u="none" strike="noStrike" cap="none" dirty="0">
                <a:solidFill>
                  <a:schemeClr val="tx1"/>
                </a:solidFill>
                <a:latin typeface="+mj-lt"/>
                <a:ea typeface="Bitter"/>
                <a:cs typeface="Bitter"/>
                <a:sym typeface="Bitter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004EC9D1-484D-4B3A-AA56-7AEE0CF315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5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 rot="10800000" flipH="1">
            <a:off x="-2627750" y="-9"/>
            <a:ext cx="8904134" cy="1516333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B4B9B84B-4436-4B7C-B5FC-4F819B04D1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0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3168000" y="3206325"/>
            <a:ext cx="2808000" cy="36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B0F0"/>
                </a:solidFill>
                <a:latin typeface="+mj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2329350" y="1707825"/>
            <a:ext cx="4485300" cy="16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00050" lvl="0" indent="-285750" algn="ctr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1" name="Google Shape;51;p7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52" name="Google Shape;52;p7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53" name="Google Shape;53;p7"/>
          <p:cNvSpPr/>
          <p:nvPr/>
        </p:nvSpPr>
        <p:spPr>
          <a:xfrm flipH="1">
            <a:off x="0" y="433800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0AD868C-5C86-49EB-AED7-FDBE3754FF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976" y="4573666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11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>
  <p:cSld name="Section title and descri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subTitle" idx="1"/>
          </p:nvPr>
        </p:nvSpPr>
        <p:spPr>
          <a:xfrm>
            <a:off x="4366400" y="1379650"/>
            <a:ext cx="3498600" cy="41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>
                <a:solidFill>
                  <a:schemeClr val="tx1"/>
                </a:solidFill>
                <a:latin typeface="+mj-lt"/>
                <a:ea typeface="Anton"/>
                <a:cs typeface="Anton"/>
                <a:sym typeface="Anton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366400" y="1907175"/>
            <a:ext cx="3498600" cy="21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defRPr sz="1400">
                <a:solidFill>
                  <a:srgbClr val="00B0F0"/>
                </a:solidFill>
                <a:latin typeface="+mj-lt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0" name="Google Shape;60;p9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/>
          <p:nvPr/>
        </p:nvSpPr>
        <p:spPr>
          <a:xfrm rot="10800000" flipH="1">
            <a:off x="-67252" y="1251948"/>
            <a:ext cx="4073263" cy="4042701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3" name="Google Shape;63;p9"/>
          <p:cNvSpPr/>
          <p:nvPr/>
        </p:nvSpPr>
        <p:spPr>
          <a:xfrm rot="10800000" flipH="1">
            <a:off x="-67241" y="1450764"/>
            <a:ext cx="2675717" cy="381598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4" name="Google Shape;64;p9"/>
          <p:cNvSpPr/>
          <p:nvPr/>
        </p:nvSpPr>
        <p:spPr>
          <a:xfrm rot="10800000" flipH="1">
            <a:off x="-67252" y="1642422"/>
            <a:ext cx="2560869" cy="3652192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5" name="Google Shape;65;p9"/>
          <p:cNvSpPr/>
          <p:nvPr/>
        </p:nvSpPr>
        <p:spPr>
          <a:xfrm rot="10800000" flipH="1">
            <a:off x="-957850" y="1987150"/>
            <a:ext cx="3098934" cy="417527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61E6B0-21EA-4076-B87D-C5466C3D55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286" y="4536769"/>
            <a:ext cx="838353" cy="446030"/>
          </a:xfrm>
          <a:prstGeom prst="rect">
            <a:avLst/>
          </a:prstGeom>
        </p:spPr>
      </p:pic>
      <p:pic>
        <p:nvPicPr>
          <p:cNvPr id="13" name="Picture 1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7C5356D-12CD-4B56-B983-4EEBA98315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14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/>
          <p:nvPr/>
        </p:nvSpPr>
        <p:spPr>
          <a:xfrm rot="-5400000" flipH="1">
            <a:off x="804134" y="-853933"/>
            <a:ext cx="2543678" cy="4251545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0"/>
          <p:cNvSpPr/>
          <p:nvPr/>
        </p:nvSpPr>
        <p:spPr>
          <a:xfrm rot="-5400000" flipH="1">
            <a:off x="749540" y="-799339"/>
            <a:ext cx="2381098" cy="3979776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/>
          <p:nvPr/>
        </p:nvSpPr>
        <p:spPr>
          <a:xfrm rot="8471928" flipH="1">
            <a:off x="3850415" y="3496268"/>
            <a:ext cx="6161328" cy="40313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0"/>
          <p:cNvSpPr/>
          <p:nvPr/>
        </p:nvSpPr>
        <p:spPr>
          <a:xfrm rot="8471928" flipH="1">
            <a:off x="3893353" y="3633926"/>
            <a:ext cx="6161328" cy="40313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5A1E67F-F339-4FE2-B470-61A3A76938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>
  <p:cSld name="Big numb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 hasCustomPrompt="1"/>
          </p:nvPr>
        </p:nvSpPr>
        <p:spPr>
          <a:xfrm>
            <a:off x="1470750" y="1463625"/>
            <a:ext cx="6202500" cy="139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  <a:latin typeface="+mj-l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2910150" y="2857425"/>
            <a:ext cx="3323700" cy="6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+mj-lt"/>
              </a:defRPr>
            </a:lvl1pPr>
            <a:lvl2pPr marL="914400" lvl="1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5" name="Google Shape;75;p11"/>
          <p:cNvSpPr/>
          <p:nvPr/>
        </p:nvSpPr>
        <p:spPr>
          <a:xfrm rot="10800000" flipH="1">
            <a:off x="-485288" y="1026599"/>
            <a:ext cx="3030870" cy="4322487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6" name="Google Shape;76;p11"/>
          <p:cNvSpPr/>
          <p:nvPr/>
        </p:nvSpPr>
        <p:spPr>
          <a:xfrm rot="10800000" flipH="1">
            <a:off x="-485300" y="1243604"/>
            <a:ext cx="2900843" cy="4137048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7" name="Google Shape;77;p11"/>
          <p:cNvSpPr/>
          <p:nvPr/>
        </p:nvSpPr>
        <p:spPr>
          <a:xfrm rot="10800000" flipH="1">
            <a:off x="-549400" y="1893814"/>
            <a:ext cx="2444923" cy="3486836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8" name="Google Shape;78;p11"/>
          <p:cNvSpPr/>
          <p:nvPr/>
        </p:nvSpPr>
        <p:spPr>
          <a:xfrm rot="489623" flipH="1">
            <a:off x="3210258" y="-1687324"/>
            <a:ext cx="7253469" cy="4746390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9" name="Google Shape;79;p11"/>
          <p:cNvSpPr/>
          <p:nvPr/>
        </p:nvSpPr>
        <p:spPr>
          <a:xfrm rot="489623" flipH="1">
            <a:off x="3294219" y="-1834886"/>
            <a:ext cx="7253469" cy="4746390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44D4E35-F424-4053-A00F-CF039043B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47197" y="4566791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8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 preserve="1">
  <p:cSld name="Title + Three Columns 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13"/>
          <p:cNvGrpSpPr/>
          <p:nvPr/>
        </p:nvGrpSpPr>
        <p:grpSpPr>
          <a:xfrm>
            <a:off x="-104498" y="8413"/>
            <a:ext cx="9495502" cy="1517465"/>
            <a:chOff x="-104500" y="-81175"/>
            <a:chExt cx="9379200" cy="1517465"/>
          </a:xfrm>
        </p:grpSpPr>
        <p:sp>
          <p:nvSpPr>
            <p:cNvPr id="83" name="Google Shape;83;p13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grpSp>
        <p:nvGrpSpPr>
          <p:cNvPr id="85" name="Google Shape;85;p13"/>
          <p:cNvGrpSpPr/>
          <p:nvPr/>
        </p:nvGrpSpPr>
        <p:grpSpPr>
          <a:xfrm>
            <a:off x="-104498" y="-81174"/>
            <a:ext cx="9495502" cy="1517465"/>
            <a:chOff x="-104500" y="-81175"/>
            <a:chExt cx="9379200" cy="1517465"/>
          </a:xfrm>
        </p:grpSpPr>
        <p:sp>
          <p:nvSpPr>
            <p:cNvPr id="86" name="Google Shape;86;p13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sp>
        <p:nvSpPr>
          <p:cNvPr id="88" name="Google Shape;88;p13"/>
          <p:cNvSpPr/>
          <p:nvPr/>
        </p:nvSpPr>
        <p:spPr>
          <a:xfrm flipH="1">
            <a:off x="5863" y="444785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2"/>
          </p:nvPr>
        </p:nvSpPr>
        <p:spPr>
          <a:xfrm>
            <a:off x="894596" y="2924975"/>
            <a:ext cx="19782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1"/>
          </p:nvPr>
        </p:nvSpPr>
        <p:spPr>
          <a:xfrm>
            <a:off x="894596" y="3416300"/>
            <a:ext cx="1978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3"/>
          </p:nvPr>
        </p:nvSpPr>
        <p:spPr>
          <a:xfrm>
            <a:off x="3582900" y="2924975"/>
            <a:ext cx="19782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4"/>
          </p:nvPr>
        </p:nvSpPr>
        <p:spPr>
          <a:xfrm>
            <a:off x="3582900" y="3416300"/>
            <a:ext cx="1978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5"/>
          </p:nvPr>
        </p:nvSpPr>
        <p:spPr>
          <a:xfrm>
            <a:off x="6271204" y="2924975"/>
            <a:ext cx="19782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6"/>
          </p:nvPr>
        </p:nvSpPr>
        <p:spPr>
          <a:xfrm>
            <a:off x="6271204" y="3416300"/>
            <a:ext cx="1978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" name="Picture 1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F23AB2D-685F-4A1D-8B08-0F2091048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8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nton"/>
              <a:buNone/>
              <a:defRPr sz="2800">
                <a:solidFill>
                  <a:schemeClr val="hlink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Bitter"/>
              <a:buChar char="●"/>
              <a:defRPr sz="1800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○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■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●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○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■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●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○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Bitter"/>
              <a:buChar char="■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113987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12" r:id="rId22"/>
    <p:sldLayoutId id="2147483704" r:id="rId23"/>
    <p:sldLayoutId id="2147483705" r:id="rId24"/>
    <p:sldLayoutId id="2147483706" r:id="rId25"/>
    <p:sldLayoutId id="2147483707" r:id="rId26"/>
    <p:sldLayoutId id="2147483703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tx1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irtable.com/shryZj8NIxM7J9rEh" TargetMode="Externa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aimdatasupport@acog.or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1199BC-F8D3-4E3C-BE11-4D25910A29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97240" y="1055276"/>
            <a:ext cx="7215187" cy="2155825"/>
          </a:xfrm>
        </p:spPr>
        <p:txBody>
          <a:bodyPr/>
          <a:lstStyle/>
          <a:p>
            <a:pPr algn="ctr"/>
            <a:r>
              <a:rPr lang="en-US" sz="2800" b="1">
                <a:solidFill>
                  <a:schemeClr val="tx1"/>
                </a:solidFill>
                <a:latin typeface="Open sans"/>
              </a:rPr>
              <a:t>Care for Pregnant and Postpartum People with Substance Use Disorder</a:t>
            </a:r>
            <a:br>
              <a:rPr lang="en-US" sz="2800" b="1">
                <a:latin typeface="Open sans"/>
              </a:rPr>
            </a:br>
            <a:br>
              <a:rPr lang="en-US" b="1">
                <a:latin typeface="Open sans"/>
              </a:rPr>
            </a:br>
            <a:r>
              <a:rPr lang="en-US" sz="2800" b="1">
                <a:solidFill>
                  <a:schemeClr val="tx1"/>
                </a:solidFill>
                <a:latin typeface="Open sans"/>
              </a:rPr>
              <a:t>Instructions for Teams Who </a:t>
            </a:r>
            <a:r>
              <a:rPr lang="en-US" b="1" u="sng">
                <a:solidFill>
                  <a:schemeClr val="tx1"/>
                </a:solidFill>
                <a:latin typeface="Open sans"/>
              </a:rPr>
              <a:t>Ever</a:t>
            </a:r>
            <a:r>
              <a:rPr lang="en-US" sz="2800" b="1">
                <a:solidFill>
                  <a:schemeClr val="tx1"/>
                </a:solidFill>
                <a:latin typeface="Open sans"/>
              </a:rPr>
              <a:t> Implemented Obstetric Care for Women with Opioid Use Disorder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7B26542-FDAB-486F-BDDE-53F7FEC1AA8E}"/>
              </a:ext>
            </a:extLst>
          </p:cNvPr>
          <p:cNvCxnSpPr>
            <a:cxnSpLocks/>
          </p:cNvCxnSpPr>
          <p:nvPr/>
        </p:nvCxnSpPr>
        <p:spPr>
          <a:xfrm>
            <a:off x="2061633" y="2235664"/>
            <a:ext cx="5486400" cy="0"/>
          </a:xfrm>
          <a:prstGeom prst="straightConnector1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552634-873D-4D06-AB6F-D96C29010D2F}"/>
              </a:ext>
            </a:extLst>
          </p:cNvPr>
          <p:cNvSpPr txBox="1"/>
          <p:nvPr/>
        </p:nvSpPr>
        <p:spPr>
          <a:xfrm>
            <a:off x="1038215" y="4564048"/>
            <a:ext cx="7088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*Care for Pregnant and Postpartum People with Substance Use Disorder will be referred to as CPPSUD throughout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503979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17563-CDE4-44CA-A61A-D95552D35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518" y="770727"/>
            <a:ext cx="8326388" cy="597031"/>
          </a:xfrm>
        </p:spPr>
        <p:txBody>
          <a:bodyPr/>
          <a:lstStyle/>
          <a:p>
            <a:pPr algn="l"/>
            <a:r>
              <a:rPr lang="en-US" b="1"/>
              <a:t>Transition Plan 3: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CPPSUD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pre-existing OUD metrics</a:t>
            </a:r>
            <a:endParaRPr lang="en-US" b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2438D6-7C65-4FF7-A27D-D9846D2F1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518" y="1252497"/>
            <a:ext cx="8326388" cy="3542339"/>
          </a:xfrm>
        </p:spPr>
        <p:txBody>
          <a:bodyPr/>
          <a:lstStyle/>
          <a:p>
            <a:pPr marL="0" indent="0" algn="l"/>
            <a:r>
              <a:rPr lang="en-US" sz="1800">
                <a:solidFill>
                  <a:schemeClr val="tx1"/>
                </a:solidFill>
              </a:rPr>
              <a:t>You plan to collect data using the CPPSUD metrics, but you want to collect data for </a:t>
            </a:r>
            <a:r>
              <a:rPr lang="en-US" sz="1800" b="1" u="sng">
                <a:solidFill>
                  <a:schemeClr val="tx1"/>
                </a:solidFill>
              </a:rPr>
              <a:t>any</a:t>
            </a:r>
            <a:r>
              <a:rPr lang="en-US" sz="1800">
                <a:solidFill>
                  <a:schemeClr val="tx1"/>
                </a:solidFill>
              </a:rPr>
              <a:t> of the following OUD metrics: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O3: </a:t>
            </a:r>
            <a:r>
              <a:rPr lang="en-US" sz="1800">
                <a:solidFill>
                  <a:schemeClr val="tx1"/>
                </a:solidFill>
              </a:rPr>
              <a:t>Pregnancy associated opioid deaths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O4: </a:t>
            </a:r>
            <a:r>
              <a:rPr lang="en-US" sz="1800">
                <a:solidFill>
                  <a:schemeClr val="tx1"/>
                </a:solidFill>
              </a:rPr>
              <a:t>Average length of stay for newborns with neonatal abstinence syndrome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P2: </a:t>
            </a:r>
            <a:r>
              <a:rPr lang="en-US" sz="1800">
                <a:solidFill>
                  <a:schemeClr val="tx1"/>
                </a:solidFill>
              </a:rPr>
              <a:t>Percent of opioid exposed newborns receiving mother’s milk at newborn discharge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SS1: </a:t>
            </a:r>
            <a:r>
              <a:rPr lang="en-US" sz="1800">
                <a:solidFill>
                  <a:schemeClr val="tx1"/>
                </a:solidFill>
              </a:rPr>
              <a:t>Percent of newborns diagnosed as affected by maternal use of opiates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SS2: </a:t>
            </a:r>
            <a:r>
              <a:rPr lang="en-US" sz="1800">
                <a:solidFill>
                  <a:schemeClr val="tx1"/>
                </a:solidFill>
              </a:rPr>
              <a:t>Percent of newborns diagnosed with neonatal abstinence syndrome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S1: </a:t>
            </a:r>
            <a:r>
              <a:rPr lang="en-US" sz="1800">
                <a:solidFill>
                  <a:schemeClr val="tx1"/>
                </a:solidFill>
              </a:rPr>
              <a:t>Universal screening on L&amp;D</a:t>
            </a:r>
          </a:p>
          <a:p>
            <a:pPr marL="0" indent="0" algn="l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06777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5F763-885E-489B-9A4D-E61983C5E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951AF-D54E-4578-8081-B63E6C1FF9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AD29E-9367-4377-AFF0-5714E4B878DE}"/>
              </a:ext>
            </a:extLst>
          </p:cNvPr>
          <p:cNvSpPr txBox="1"/>
          <p:nvPr/>
        </p:nvSpPr>
        <p:spPr>
          <a:xfrm>
            <a:off x="845277" y="832812"/>
            <a:ext cx="7453446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+mj-lt"/>
              </a:rPr>
              <a:t>Why these OUD metrics only?</a:t>
            </a:r>
          </a:p>
          <a:p>
            <a:pPr algn="ctr"/>
            <a:endParaRPr lang="en-US" sz="2000" b="1" u="sng">
              <a:highlight>
                <a:srgbClr val="FFFF00"/>
              </a:highlight>
              <a:latin typeface="+mj-lt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>
                <a:latin typeface="+mj-lt"/>
              </a:rPr>
              <a:t>Other OUD metrics may be similar to revised CPPSUD metrics, and minor distinctions in data collection may be confusing to facility teams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000">
              <a:latin typeface="+mj-lt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>
                <a:latin typeface="+mj-lt"/>
              </a:rPr>
              <a:t>Other OUD metrics may be duplicative, with minor changes to data collection methods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000">
              <a:highlight>
                <a:srgbClr val="FFFF00"/>
              </a:highlight>
              <a:latin typeface="+mj-lt"/>
            </a:endParaRPr>
          </a:p>
          <a:p>
            <a:pPr algn="ctr"/>
            <a:r>
              <a:rPr lang="en-US" sz="2000" i="1">
                <a:latin typeface="+mj-lt"/>
              </a:rPr>
              <a:t>If this is a concern, consider primarily using OUD metrics and incorporating select CPPSUD metrics.</a:t>
            </a:r>
          </a:p>
        </p:txBody>
      </p:sp>
    </p:spTree>
    <p:extLst>
      <p:ext uri="{BB962C8B-B14F-4D97-AF65-F5344CB8AC3E}">
        <p14:creationId xmlns:p14="http://schemas.microsoft.com/office/powerpoint/2010/main" val="2233045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286632"/>
            <a:ext cx="8641433" cy="589348"/>
          </a:xfrm>
        </p:spPr>
        <p:txBody>
          <a:bodyPr/>
          <a:lstStyle/>
          <a:p>
            <a:pPr algn="l"/>
            <a:r>
              <a:rPr lang="en-US" b="1"/>
              <a:t>Step 3: </a:t>
            </a:r>
            <a:r>
              <a:rPr lang="en-US"/>
              <a:t>Let us know your transition plans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F378253E-0574-4B19-934E-34C26A14C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726" y="875980"/>
            <a:ext cx="4290546" cy="40844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424673-9B19-4B02-BB25-83277A806BBA}"/>
              </a:ext>
            </a:extLst>
          </p:cNvPr>
          <p:cNvCxnSpPr>
            <a:cxnSpLocks/>
          </p:cNvCxnSpPr>
          <p:nvPr/>
        </p:nvCxnSpPr>
        <p:spPr>
          <a:xfrm flipH="1" flipV="1">
            <a:off x="6808054" y="3251508"/>
            <a:ext cx="614722" cy="589348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A7E98AD-5AE7-4A01-8BAA-2AC2ABE6B869}"/>
              </a:ext>
            </a:extLst>
          </p:cNvPr>
          <p:cNvSpPr txBox="1"/>
          <p:nvPr/>
        </p:nvSpPr>
        <p:spPr>
          <a:xfrm>
            <a:off x="7422776" y="3579246"/>
            <a:ext cx="131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+mj-lt"/>
              </a:rPr>
              <a:t>This image is a hyperlink!</a:t>
            </a:r>
          </a:p>
        </p:txBody>
      </p:sp>
    </p:spTree>
    <p:extLst>
      <p:ext uri="{BB962C8B-B14F-4D97-AF65-F5344CB8AC3E}">
        <p14:creationId xmlns:p14="http://schemas.microsoft.com/office/powerpoint/2010/main" val="228068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447997"/>
            <a:ext cx="8641433" cy="589348"/>
          </a:xfrm>
        </p:spPr>
        <p:txBody>
          <a:bodyPr/>
          <a:lstStyle/>
          <a:p>
            <a:pPr algn="l"/>
            <a:r>
              <a:rPr lang="en-US" b="1"/>
              <a:t>Transition Plan 1: </a:t>
            </a:r>
            <a:r>
              <a:rPr lang="en-US"/>
              <a:t>Collect Data Using </a:t>
            </a:r>
            <a:r>
              <a:rPr lang="en-US" b="1" u="sng"/>
              <a:t>AIM’s OUD Data Collection Plan Only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D9A9E2-0E73-4CF4-9EDF-3A30930C0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124" y="675206"/>
            <a:ext cx="4431330" cy="42372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553250" y="2332169"/>
            <a:ext cx="2758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Answer these 2 questions and you’re done!</a:t>
            </a:r>
          </a:p>
        </p:txBody>
      </p:sp>
    </p:spTree>
    <p:extLst>
      <p:ext uri="{BB962C8B-B14F-4D97-AF65-F5344CB8AC3E}">
        <p14:creationId xmlns:p14="http://schemas.microsoft.com/office/powerpoint/2010/main" val="2526978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447997"/>
            <a:ext cx="8961873" cy="589348"/>
          </a:xfrm>
        </p:spPr>
        <p:txBody>
          <a:bodyPr/>
          <a:lstStyle/>
          <a:p>
            <a:pPr algn="l"/>
            <a:r>
              <a:rPr lang="en-US" b="1"/>
              <a:t>Transition Plan 2: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OUD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additional CPPSUD metrics</a:t>
            </a:r>
            <a:r>
              <a:rPr lang="en-US" b="1"/>
              <a:t> 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581698" y="1202616"/>
            <a:ext cx="2758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1. Let us know for which additional CPPSUD metrics you want to collect and report data.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867664-F20C-45B8-8DE0-FCABA2E9C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093" y="990020"/>
            <a:ext cx="4810796" cy="41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91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9" y="401891"/>
            <a:ext cx="8823561" cy="589348"/>
          </a:xfrm>
        </p:spPr>
        <p:txBody>
          <a:bodyPr/>
          <a:lstStyle/>
          <a:p>
            <a:pPr algn="l"/>
            <a:r>
              <a:rPr lang="en-US" b="1"/>
              <a:t>Transition Plan 2: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OUD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additional CPPSUD metrics</a:t>
            </a:r>
            <a:r>
              <a:rPr lang="en-US" b="1"/>
              <a:t> 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670158" y="1303918"/>
            <a:ext cx="404409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sz="1800">
                <a:latin typeface="+mj-lt"/>
              </a:rPr>
              <a:t>If facilities will report data directly to the AIM Data Center, let us know: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800">
                <a:latin typeface="+mj-lt"/>
              </a:rPr>
              <a:t>For which metrics facilities should report data disaggregated by race and ethnicity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800">
                <a:latin typeface="+mj-lt"/>
              </a:rPr>
              <a:t>For which racial and ethnic groups.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317AB-C453-4FE6-8565-25944109D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734"/>
          <a:stretch/>
        </p:blipFill>
        <p:spPr>
          <a:xfrm>
            <a:off x="5133122" y="3058244"/>
            <a:ext cx="3148963" cy="195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06A2E-ECAE-4FA5-BBF1-29E6658660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5133122" y="991239"/>
            <a:ext cx="3148963" cy="210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637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9" y="217473"/>
            <a:ext cx="8823561" cy="988919"/>
          </a:xfrm>
        </p:spPr>
        <p:txBody>
          <a:bodyPr/>
          <a:lstStyle/>
          <a:p>
            <a:pPr algn="l"/>
            <a:r>
              <a:rPr lang="en-US" b="1"/>
              <a:t>Transition Plan 3: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CPPSUD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pre-existing OUD metrics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255220" y="1648420"/>
            <a:ext cx="3909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1. Let us know for which OUD metrics you still want to collect and report data.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2A1BC2-EAF4-4640-9307-A75B01DAE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515" y="1498385"/>
            <a:ext cx="4486901" cy="2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74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9" y="197837"/>
            <a:ext cx="8823561" cy="988919"/>
          </a:xfrm>
        </p:spPr>
        <p:txBody>
          <a:bodyPr/>
          <a:lstStyle/>
          <a:p>
            <a:pPr algn="l"/>
            <a:r>
              <a:rPr lang="en-US" b="1"/>
              <a:t>Transition Plan 3: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CPPSUD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pre-existing OUD metrics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255220" y="1648420"/>
            <a:ext cx="36482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2. Let us know if you plan to collect data in monthly and quarterly intervals.</a:t>
            </a:r>
          </a:p>
          <a:p>
            <a:endParaRPr lang="en-US" sz="1800">
              <a:latin typeface="+mj-lt"/>
            </a:endParaRPr>
          </a:p>
          <a:p>
            <a:r>
              <a:rPr lang="en-US" sz="1800">
                <a:latin typeface="+mj-lt"/>
              </a:rPr>
              <a:t>3. Let us know when your team plans to begin collecting data using the CPPSUD data collection plan.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4772DC-FB66-4D69-B300-01332368B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983" y="1293079"/>
            <a:ext cx="4991797" cy="34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55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9" y="401891"/>
            <a:ext cx="9002585" cy="589348"/>
          </a:xfrm>
        </p:spPr>
        <p:txBody>
          <a:bodyPr/>
          <a:lstStyle/>
          <a:p>
            <a:pPr algn="l"/>
            <a:r>
              <a:rPr lang="en-US" b="1"/>
              <a:t>Transition Plan 3: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CPPSUD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pre-existing OUD metrics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624626" y="1595912"/>
            <a:ext cx="404409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>
                <a:latin typeface="+mj-lt"/>
              </a:rPr>
              <a:t>4. If facilities will report data directly to the AIM Data Center, let us know: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800">
                <a:latin typeface="+mj-lt"/>
              </a:rPr>
              <a:t>For which metrics facilities should report data disaggregated by race and ethnicity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800">
                <a:latin typeface="+mj-lt"/>
              </a:rPr>
              <a:t>For which racial and ethnic groups.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317AB-C453-4FE6-8565-25944109D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734"/>
          <a:stretch/>
        </p:blipFill>
        <p:spPr>
          <a:xfrm>
            <a:off x="5133122" y="3058244"/>
            <a:ext cx="3148963" cy="195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06A2E-ECAE-4FA5-BBF1-29E6658660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5133122" y="991239"/>
            <a:ext cx="3148963" cy="210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98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9" y="197837"/>
            <a:ext cx="8823561" cy="988919"/>
          </a:xfrm>
        </p:spPr>
        <p:txBody>
          <a:bodyPr/>
          <a:lstStyle/>
          <a:p>
            <a:pPr algn="l"/>
            <a:r>
              <a:rPr lang="en-US" b="1"/>
              <a:t>Transition Plan 4: </a:t>
            </a:r>
            <a:r>
              <a:rPr lang="en-US" sz="2400">
                <a:solidFill>
                  <a:schemeClr val="tx1"/>
                </a:solidFill>
              </a:rPr>
              <a:t>Collect data using </a:t>
            </a:r>
            <a:r>
              <a:rPr lang="en-US" sz="2400" b="1" u="sng">
                <a:solidFill>
                  <a:schemeClr val="tx1"/>
                </a:solidFill>
              </a:rPr>
              <a:t>AIM’s CPPSUD data collection plan only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255220" y="1648420"/>
            <a:ext cx="36482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</a:rPr>
              <a:t>1. Let us know if you plan to collect data in monthly and quarterly intervals.</a:t>
            </a:r>
          </a:p>
          <a:p>
            <a:endParaRPr lang="en-US" sz="1800">
              <a:latin typeface="+mj-lt"/>
            </a:endParaRPr>
          </a:p>
          <a:p>
            <a:r>
              <a:rPr lang="en-US" sz="1800">
                <a:latin typeface="+mj-lt"/>
              </a:rPr>
              <a:t>2. Let us know when your team plans to begin collecting data using the CPPSUD data collection plan.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4772DC-FB66-4D69-B300-01332368B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983" y="1293079"/>
            <a:ext cx="4991797" cy="34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3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9B2059-D354-495B-917B-196F55C75D24}"/>
              </a:ext>
            </a:extLst>
          </p:cNvPr>
          <p:cNvSpPr txBox="1"/>
          <p:nvPr/>
        </p:nvSpPr>
        <p:spPr>
          <a:xfrm>
            <a:off x="1144988" y="863590"/>
            <a:ext cx="6854024" cy="29854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>
              <a:latin typeface="+mj-lt"/>
            </a:endParaRPr>
          </a:p>
          <a:p>
            <a:pPr algn="ctr"/>
            <a:r>
              <a:rPr lang="en-US" sz="2000" b="1">
                <a:latin typeface="+mj-lt"/>
              </a:rPr>
              <a:t>This presentation is targeted to teams who have </a:t>
            </a:r>
            <a:r>
              <a:rPr lang="en-US" sz="2000" b="1" u="sng">
                <a:latin typeface="+mj-lt"/>
              </a:rPr>
              <a:t>ever</a:t>
            </a:r>
            <a:r>
              <a:rPr lang="en-US" sz="2000" b="1">
                <a:latin typeface="+mj-lt"/>
              </a:rPr>
              <a:t> collected data using AIM’s Obstetric Care for Women with Opioid Use Disorder (OUD) data collection plan.</a:t>
            </a:r>
          </a:p>
          <a:p>
            <a:pPr algn="ctr"/>
            <a:endParaRPr lang="en-US" sz="2000" b="1">
              <a:latin typeface="+mj-lt"/>
            </a:endParaRPr>
          </a:p>
          <a:p>
            <a:pPr algn="ctr"/>
            <a:r>
              <a:rPr lang="en-US" sz="2000" b="1">
                <a:latin typeface="+mj-lt"/>
              </a:rPr>
              <a:t>If your team has </a:t>
            </a:r>
            <a:r>
              <a:rPr lang="en-US" sz="2000" b="1" u="sng">
                <a:latin typeface="+mj-lt"/>
              </a:rPr>
              <a:t>never</a:t>
            </a:r>
            <a:r>
              <a:rPr lang="en-US" sz="2000" b="1">
                <a:latin typeface="+mj-lt"/>
              </a:rPr>
              <a:t> collected data for OUD, please follow instructions for teams who have </a:t>
            </a:r>
            <a:r>
              <a:rPr lang="en-US" sz="2000" b="1" u="sng">
                <a:latin typeface="+mj-lt"/>
              </a:rPr>
              <a:t>never</a:t>
            </a:r>
            <a:r>
              <a:rPr lang="en-US" sz="2000" b="1">
                <a:latin typeface="+mj-lt"/>
              </a:rPr>
              <a:t> collected data using AIM’s OUD data collection plan.</a:t>
            </a:r>
            <a:endParaRPr lang="en-US"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2793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9" y="494100"/>
            <a:ext cx="8823561" cy="589348"/>
          </a:xfrm>
        </p:spPr>
        <p:txBody>
          <a:bodyPr/>
          <a:lstStyle/>
          <a:p>
            <a:pPr algn="l"/>
            <a:r>
              <a:rPr lang="en-US" b="1"/>
              <a:t>Transition Plan 4: </a:t>
            </a:r>
            <a:r>
              <a:rPr lang="en-US" sz="2400">
                <a:solidFill>
                  <a:schemeClr val="tx1"/>
                </a:solidFill>
              </a:rPr>
              <a:t>Collect data using </a:t>
            </a:r>
            <a:r>
              <a:rPr lang="en-US" sz="2400" b="1" u="sng">
                <a:solidFill>
                  <a:schemeClr val="tx1"/>
                </a:solidFill>
              </a:rPr>
              <a:t>AIM’s CPPSUD data collection plan only</a:t>
            </a:r>
            <a:endParaRPr lang="en-US" b="1" u="sng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1B5E6-5697-4802-9F52-AB2EC1602600}"/>
              </a:ext>
            </a:extLst>
          </p:cNvPr>
          <p:cNvSpPr txBox="1"/>
          <p:nvPr/>
        </p:nvSpPr>
        <p:spPr>
          <a:xfrm>
            <a:off x="624626" y="1595912"/>
            <a:ext cx="404409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>
                <a:latin typeface="+mj-lt"/>
              </a:rPr>
              <a:t>3. If facilities will report data directly to the AIM Data Center, let us know: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800">
                <a:latin typeface="+mj-lt"/>
              </a:rPr>
              <a:t>For which metrics facilities should report data disaggregated by race and ethnicity.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800">
                <a:latin typeface="+mj-lt"/>
              </a:rPr>
              <a:t>For which racial and ethnic groups.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317AB-C453-4FE6-8565-25944109D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734"/>
          <a:stretch/>
        </p:blipFill>
        <p:spPr>
          <a:xfrm>
            <a:off x="5133122" y="3058244"/>
            <a:ext cx="3148963" cy="1951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06A2E-ECAE-4FA5-BBF1-29E6658660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5133122" y="788774"/>
            <a:ext cx="3148963" cy="210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532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32E2A6-040F-4E36-9BA8-C50234DE4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19" y="949655"/>
            <a:ext cx="4921127" cy="3444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1A6312-F8A0-4596-910F-BBFA1EEC0486}"/>
              </a:ext>
            </a:extLst>
          </p:cNvPr>
          <p:cNvSpPr txBox="1"/>
          <p:nvPr/>
        </p:nvSpPr>
        <p:spPr>
          <a:xfrm>
            <a:off x="215154" y="1549808"/>
            <a:ext cx="360159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>
                <a:latin typeface="+mj-lt"/>
              </a:rPr>
              <a:t>For any of the 4 options you can always:</a:t>
            </a:r>
          </a:p>
          <a:p>
            <a:pPr marL="2857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latin typeface="+mj-lt"/>
              </a:rPr>
              <a:t>Attach a copy of your team’s data collection plan.</a:t>
            </a:r>
          </a:p>
          <a:p>
            <a:pPr marL="2857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latin typeface="+mj-lt"/>
              </a:rPr>
              <a:t>Share any additional comments, questions and concerns for follow up.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CEE292-F4E9-48C1-B869-6613955D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85" y="271263"/>
            <a:ext cx="8823561" cy="589348"/>
          </a:xfrm>
        </p:spPr>
        <p:txBody>
          <a:bodyPr/>
          <a:lstStyle/>
          <a:p>
            <a:pPr algn="l"/>
            <a:r>
              <a:rPr lang="en-US" b="1"/>
              <a:t>Last steps before submission</a:t>
            </a:r>
            <a:endParaRPr lang="en-US" b="1" u="sng"/>
          </a:p>
        </p:txBody>
      </p:sp>
    </p:spTree>
    <p:extLst>
      <p:ext uri="{BB962C8B-B14F-4D97-AF65-F5344CB8AC3E}">
        <p14:creationId xmlns:p14="http://schemas.microsoft.com/office/powerpoint/2010/main" val="1516260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C6B8E-0752-4EA0-9668-D39CC2A06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885" y="179056"/>
            <a:ext cx="7557985" cy="704608"/>
          </a:xfrm>
        </p:spPr>
        <p:txBody>
          <a:bodyPr/>
          <a:lstStyle/>
          <a:p>
            <a:pPr algn="l"/>
            <a:r>
              <a:rPr lang="en-US" b="1"/>
              <a:t>Step 4: </a:t>
            </a:r>
            <a:r>
              <a:rPr lang="en-US"/>
              <a:t>Complete your CPPSUD Data Transition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33E37-67FB-4D0B-B162-FF76472A75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994" y="1056080"/>
            <a:ext cx="4269218" cy="3369921"/>
          </a:xfrm>
        </p:spPr>
        <p:txBody>
          <a:bodyPr/>
          <a:lstStyle/>
          <a:p>
            <a:r>
              <a:rPr lang="en-US" sz="1800" b="1">
                <a:solidFill>
                  <a:schemeClr val="tx1"/>
                </a:solidFill>
              </a:rPr>
              <a:t>AIM will: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Review submitted CPPSUD transition information and reach out, if needed.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Coordinate addition of bundles and metrics to teams’ dashboards in the Data Center.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Notify teams when changes are made to their dashboards.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10FB0E0-F686-4215-83F8-DC0465A74A81}"/>
              </a:ext>
            </a:extLst>
          </p:cNvPr>
          <p:cNvSpPr txBox="1">
            <a:spLocks/>
          </p:cNvSpPr>
          <p:nvPr/>
        </p:nvSpPr>
        <p:spPr>
          <a:xfrm>
            <a:off x="4518212" y="1056080"/>
            <a:ext cx="4269218" cy="336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None/>
              <a:defRPr sz="1400" b="0" i="0" u="none" strike="noStrike" cap="none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r>
              <a:rPr lang="en-US" sz="1800" b="1">
                <a:solidFill>
                  <a:schemeClr val="tx1"/>
                </a:solidFill>
              </a:rPr>
              <a:t>Depending on changes made to your project measurement strategy, we recommend you: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Update your data collection systems.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Coordinate the analysis of new or additional outcome and surveillance measures.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Coach facility teams on how to collect data for new metrics.</a:t>
            </a:r>
          </a:p>
        </p:txBody>
      </p:sp>
    </p:spTree>
    <p:extLst>
      <p:ext uri="{BB962C8B-B14F-4D97-AF65-F5344CB8AC3E}">
        <p14:creationId xmlns:p14="http://schemas.microsoft.com/office/powerpoint/2010/main" val="3235779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DFC28D-634F-4A04-81A5-AFAADDD2AC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62192" y="2031678"/>
            <a:ext cx="5378234" cy="1812925"/>
          </a:xfrm>
        </p:spPr>
        <p:txBody>
          <a:bodyPr/>
          <a:lstStyle/>
          <a:p>
            <a:pPr algn="ctr"/>
            <a:r>
              <a:rPr lang="en-US"/>
              <a:t>Thank you!</a:t>
            </a:r>
          </a:p>
          <a:p>
            <a:pPr algn="ctr"/>
            <a:endParaRPr lang="en-US" sz="3000"/>
          </a:p>
          <a:p>
            <a:pPr algn="ctr"/>
            <a:r>
              <a:rPr lang="en-US" sz="3000">
                <a:hlinkClick r:id="rId2"/>
              </a:rPr>
              <a:t>aimdatasupport@acog.org</a:t>
            </a:r>
            <a:r>
              <a:rPr lang="en-US" sz="3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9529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24F7-580D-4297-B575-704B891D7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34" y="271265"/>
            <a:ext cx="5698447" cy="604715"/>
          </a:xfrm>
        </p:spPr>
        <p:txBody>
          <a:bodyPr/>
          <a:lstStyle/>
          <a:p>
            <a:pPr algn="l"/>
            <a:r>
              <a:rPr lang="en-US" b="1"/>
              <a:t>This presentation will…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D44BA-60E4-45FD-AB48-B5D567A01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833" y="1155974"/>
            <a:ext cx="8080499" cy="3039507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  <a:ea typeface="+mj-lt"/>
                <a:cs typeface="+mj-lt"/>
              </a:rPr>
              <a:t>Detail recommended steps to plan teams’ desired CPPSUD data transitions,</a:t>
            </a:r>
            <a:endParaRPr lang="en-US" sz="1800">
              <a:solidFill>
                <a:schemeClr val="tx1"/>
              </a:solidFill>
            </a:endParaRPr>
          </a:p>
          <a:p>
            <a:pPr marL="114300" indent="0" algn="l"/>
            <a:endParaRPr lang="en-US" sz="1800">
              <a:solidFill>
                <a:schemeClr val="tx1"/>
              </a:solidFill>
              <a:ea typeface="Open sans"/>
              <a:cs typeface="Open sans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  <a:ea typeface="+mj-lt"/>
                <a:cs typeface="+mj-lt"/>
              </a:rPr>
              <a:t>Review questions AIM will ask to implement teams’ desired CPPSUD data transition plans in AIM’s Data Center,</a:t>
            </a:r>
            <a:endParaRPr lang="en-US">
              <a:solidFill>
                <a:schemeClr val="tx1"/>
              </a:solidFill>
            </a:endParaRPr>
          </a:p>
          <a:p>
            <a:pPr marL="114300" indent="0" algn="l"/>
            <a:endParaRPr lang="en-US" sz="1800">
              <a:solidFill>
                <a:schemeClr val="tx1"/>
              </a:solidFill>
              <a:ea typeface="Open sans"/>
              <a:cs typeface="Open sans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  <a:ea typeface="+mj-lt"/>
                <a:cs typeface="+mj-lt"/>
              </a:rPr>
              <a:t>Answer potential questions about the data transition.</a:t>
            </a:r>
            <a:endParaRPr lang="en-US">
              <a:solidFill>
                <a:schemeClr val="tx1"/>
              </a:solidFill>
            </a:endParaRPr>
          </a:p>
          <a:p>
            <a:pPr marL="114300" indent="0" algn="l"/>
            <a:endParaRPr lang="en-US" sz="1800">
              <a:solidFill>
                <a:schemeClr val="tx1"/>
              </a:solidFill>
              <a:ea typeface="Open sans"/>
              <a:cs typeface="Open sans"/>
            </a:endParaRPr>
          </a:p>
          <a:p>
            <a:pPr marL="114300" indent="0"/>
            <a:r>
              <a:rPr lang="en-US" sz="1800" i="1">
                <a:solidFill>
                  <a:schemeClr val="tx1"/>
                </a:solidFill>
                <a:ea typeface="+mj-lt"/>
                <a:cs typeface="+mj-lt"/>
              </a:rPr>
              <a:t>This presentation </a:t>
            </a:r>
            <a:r>
              <a:rPr lang="en-US" sz="1800" b="1" i="1" u="sng">
                <a:solidFill>
                  <a:schemeClr val="tx1"/>
                </a:solidFill>
                <a:ea typeface="+mj-lt"/>
                <a:cs typeface="+mj-lt"/>
              </a:rPr>
              <a:t>will not </a:t>
            </a:r>
            <a:r>
              <a:rPr lang="en-US" sz="1800" i="1">
                <a:solidFill>
                  <a:schemeClr val="tx1"/>
                </a:solidFill>
                <a:ea typeface="+mj-lt"/>
                <a:cs typeface="+mj-lt"/>
              </a:rPr>
              <a:t>detail cross walked metrics and revision rationales.</a:t>
            </a:r>
            <a:endParaRPr lang="en-US">
              <a:solidFill>
                <a:schemeClr val="tx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1800">
              <a:solidFill>
                <a:schemeClr val="tx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6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14D14B1-44FA-49DF-86D9-77A8D22F37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8185528"/>
              </p:ext>
            </p:extLst>
          </p:nvPr>
        </p:nvGraphicFramePr>
        <p:xfrm>
          <a:off x="195205" y="753035"/>
          <a:ext cx="8753590" cy="3850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AFE147F0-84F5-4927-A22F-B51A1B157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05" y="56111"/>
            <a:ext cx="7012419" cy="696924"/>
          </a:xfrm>
        </p:spPr>
        <p:txBody>
          <a:bodyPr/>
          <a:lstStyle/>
          <a:p>
            <a:pPr algn="l"/>
            <a:r>
              <a:rPr lang="en-US" b="1"/>
              <a:t>CPPSUD Data Transition Timeline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9547D9-715D-4A13-950F-34B1B83CBEF7}"/>
              </a:ext>
            </a:extLst>
          </p:cNvPr>
          <p:cNvCxnSpPr/>
          <p:nvPr/>
        </p:nvCxnSpPr>
        <p:spPr>
          <a:xfrm flipV="1">
            <a:off x="1290918" y="2205318"/>
            <a:ext cx="0" cy="36643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419A8C-4D79-4A4F-B2FF-EA2F85695691}"/>
              </a:ext>
            </a:extLst>
          </p:cNvPr>
          <p:cNvCxnSpPr/>
          <p:nvPr/>
        </p:nvCxnSpPr>
        <p:spPr>
          <a:xfrm flipV="1">
            <a:off x="2803392" y="2811076"/>
            <a:ext cx="0" cy="36643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DA8D67-BE90-4A8F-A37F-C0DA8C82A33C}"/>
              </a:ext>
            </a:extLst>
          </p:cNvPr>
          <p:cNvCxnSpPr/>
          <p:nvPr/>
        </p:nvCxnSpPr>
        <p:spPr>
          <a:xfrm flipV="1">
            <a:off x="4269761" y="2205318"/>
            <a:ext cx="0" cy="3664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CDA7F0-16C2-45D3-B39E-9C88973F5A53}"/>
              </a:ext>
            </a:extLst>
          </p:cNvPr>
          <p:cNvCxnSpPr/>
          <p:nvPr/>
        </p:nvCxnSpPr>
        <p:spPr>
          <a:xfrm flipV="1">
            <a:off x="5720763" y="2811076"/>
            <a:ext cx="0" cy="3664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7AC78C-361F-414D-B5CA-E9B3BC666F0C}"/>
              </a:ext>
            </a:extLst>
          </p:cNvPr>
          <p:cNvCxnSpPr/>
          <p:nvPr/>
        </p:nvCxnSpPr>
        <p:spPr>
          <a:xfrm flipV="1">
            <a:off x="7348497" y="2205318"/>
            <a:ext cx="0" cy="3664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252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259B2-E65D-478B-814D-CC284166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66" y="164811"/>
            <a:ext cx="6801462" cy="525890"/>
          </a:xfrm>
        </p:spPr>
        <p:txBody>
          <a:bodyPr/>
          <a:lstStyle/>
          <a:p>
            <a:pPr algn="l"/>
            <a:r>
              <a:rPr lang="en-US" b="1"/>
              <a:t>AIM's CPPSUD Data Transition Priorities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32382B1-34C5-4FB3-9FE5-79328C95B5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7938556"/>
              </p:ext>
            </p:extLst>
          </p:nvPr>
        </p:nvGraphicFramePr>
        <p:xfrm>
          <a:off x="1253137" y="929768"/>
          <a:ext cx="6637726" cy="342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290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286632"/>
            <a:ext cx="8641433" cy="819868"/>
          </a:xfrm>
        </p:spPr>
        <p:txBody>
          <a:bodyPr/>
          <a:lstStyle/>
          <a:p>
            <a:pPr algn="l"/>
            <a:r>
              <a:rPr lang="en-US" b="1"/>
              <a:t>Step 1: </a:t>
            </a:r>
            <a:r>
              <a:rPr lang="en-US"/>
              <a:t>Compare the data you have been collecting to AIM’s OUD and CPPSUD data collection plans.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0658BD-82E7-4C71-BD71-20767CB12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041" y="1106500"/>
            <a:ext cx="4153958" cy="3365607"/>
          </a:xfrm>
        </p:spPr>
        <p:txBody>
          <a:bodyPr/>
          <a:lstStyle/>
          <a:p>
            <a:pPr marL="114300" indent="0" algn="l"/>
            <a:r>
              <a:rPr lang="en-US" sz="1800" b="1">
                <a:solidFill>
                  <a:schemeClr val="tx1"/>
                </a:solidFill>
              </a:rPr>
              <a:t>As you review: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Which data have been most difficult to collect?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Which data have been most meaningful to collect?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Which data are mostly closely related to your project aims?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</a:rPr>
              <a:t>Which data might be more meaningfully collected in a different way?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B8CCDD-32B2-422A-86D0-4409BF283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106500"/>
            <a:ext cx="4153959" cy="31190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A6C131-2561-463C-9BF3-6D92199F64F2}"/>
              </a:ext>
            </a:extLst>
          </p:cNvPr>
          <p:cNvSpPr txBox="1"/>
          <p:nvPr/>
        </p:nvSpPr>
        <p:spPr>
          <a:xfrm>
            <a:off x="4571998" y="4333786"/>
            <a:ext cx="4153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>
                <a:latin typeface="+mj-lt"/>
              </a:rPr>
              <a:t>Refer to the CPPSUD Transition Document for a detailed crosswalk of metrics revisions.</a:t>
            </a:r>
          </a:p>
        </p:txBody>
      </p:sp>
    </p:spTree>
    <p:extLst>
      <p:ext uri="{BB962C8B-B14F-4D97-AF65-F5344CB8AC3E}">
        <p14:creationId xmlns:p14="http://schemas.microsoft.com/office/powerpoint/2010/main" val="201514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286632"/>
            <a:ext cx="8641433" cy="819868"/>
          </a:xfrm>
        </p:spPr>
        <p:txBody>
          <a:bodyPr/>
          <a:lstStyle/>
          <a:p>
            <a:pPr algn="l"/>
            <a:r>
              <a:rPr lang="en-US" b="1"/>
              <a:t>Step 2: </a:t>
            </a:r>
            <a:r>
              <a:rPr lang="en-US"/>
              <a:t>Determine if your desired data collection plan most closely reflects AIM’s OUD or CPPSUD data collection plans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0658BD-82E7-4C71-BD71-20767CB12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041" y="1106500"/>
            <a:ext cx="8410914" cy="3365607"/>
          </a:xfrm>
        </p:spPr>
        <p:txBody>
          <a:bodyPr/>
          <a:lstStyle/>
          <a:p>
            <a:pPr marL="114300" indent="0" algn="l"/>
            <a:r>
              <a:rPr lang="en-US" sz="1800" b="1">
                <a:solidFill>
                  <a:schemeClr val="tx1"/>
                </a:solidFill>
              </a:rPr>
              <a:t>We identified the following possible transition options:</a:t>
            </a:r>
          </a:p>
          <a:p>
            <a:pPr marL="114300" indent="0" algn="l"/>
            <a:endParaRPr lang="en-US" sz="1800" b="1">
              <a:solidFill>
                <a:schemeClr val="tx1"/>
              </a:solidFill>
            </a:endParaRPr>
          </a:p>
          <a:p>
            <a:pPr algn="l">
              <a:spcAft>
                <a:spcPts val="600"/>
              </a:spcAft>
              <a:buFont typeface="+mj-lt"/>
              <a:buAutoNum type="arabicPeriod"/>
            </a:pPr>
            <a:r>
              <a:rPr lang="en-US" sz="1800">
                <a:solidFill>
                  <a:schemeClr val="tx1"/>
                </a:solidFill>
              </a:rPr>
              <a:t>Continue collecting data using </a:t>
            </a:r>
            <a:r>
              <a:rPr lang="en-US" sz="1800" b="1" u="sng">
                <a:solidFill>
                  <a:schemeClr val="tx1"/>
                </a:solidFill>
              </a:rPr>
              <a:t>AIM’s OUD data collection plan only</a:t>
            </a:r>
          </a:p>
          <a:p>
            <a:pPr algn="l">
              <a:spcAft>
                <a:spcPts val="600"/>
              </a:spcAft>
              <a:buFont typeface="+mj-lt"/>
              <a:buAutoNum type="arabicPeriod"/>
            </a:pPr>
            <a:r>
              <a:rPr lang="en-US" sz="1800">
                <a:solidFill>
                  <a:schemeClr val="tx1"/>
                </a:solidFill>
              </a:rPr>
              <a:t>Collect data primarily using </a:t>
            </a:r>
            <a:r>
              <a:rPr lang="en-US" sz="1800" b="1" u="sng">
                <a:solidFill>
                  <a:schemeClr val="tx1"/>
                </a:solidFill>
              </a:rPr>
              <a:t>AIM’s OUD data collection plan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b="1" u="sng">
                <a:solidFill>
                  <a:schemeClr val="tx1"/>
                </a:solidFill>
              </a:rPr>
              <a:t>but add additional CPPSUD metrics</a:t>
            </a:r>
          </a:p>
          <a:p>
            <a:pPr algn="l">
              <a:spcAft>
                <a:spcPts val="600"/>
              </a:spcAft>
              <a:buFont typeface="+mj-lt"/>
              <a:buAutoNum type="arabicPeriod"/>
            </a:pPr>
            <a:r>
              <a:rPr lang="en-US" sz="1800">
                <a:solidFill>
                  <a:schemeClr val="tx1"/>
                </a:solidFill>
              </a:rPr>
              <a:t>Collect data primarily using </a:t>
            </a:r>
            <a:r>
              <a:rPr lang="en-US" sz="1800" b="1" u="sng">
                <a:solidFill>
                  <a:schemeClr val="tx1"/>
                </a:solidFill>
              </a:rPr>
              <a:t>AIM’s CPPSUD data collection plan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b="1" u="sng">
                <a:solidFill>
                  <a:schemeClr val="tx1"/>
                </a:solidFill>
              </a:rPr>
              <a:t>but add pre-existing OUD metrics</a:t>
            </a:r>
          </a:p>
          <a:p>
            <a:pPr algn="l">
              <a:spcAft>
                <a:spcPts val="600"/>
              </a:spcAft>
              <a:buFont typeface="+mj-lt"/>
              <a:buAutoNum type="arabicPeriod"/>
            </a:pPr>
            <a:r>
              <a:rPr lang="en-US" sz="1800">
                <a:solidFill>
                  <a:schemeClr val="tx1"/>
                </a:solidFill>
              </a:rPr>
              <a:t>Completely transition to collecting data using </a:t>
            </a:r>
            <a:r>
              <a:rPr lang="en-US" sz="1800" b="1" u="sng">
                <a:solidFill>
                  <a:schemeClr val="tx1"/>
                </a:solidFill>
              </a:rPr>
              <a:t>AIM’s CPPSUD data collection plan only</a:t>
            </a:r>
          </a:p>
        </p:txBody>
      </p:sp>
    </p:spTree>
    <p:extLst>
      <p:ext uri="{BB962C8B-B14F-4D97-AF65-F5344CB8AC3E}">
        <p14:creationId xmlns:p14="http://schemas.microsoft.com/office/powerpoint/2010/main" val="11343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17563-CDE4-44CA-A61A-D95552D35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818" y="654066"/>
            <a:ext cx="8326388" cy="597031"/>
          </a:xfrm>
        </p:spPr>
        <p:txBody>
          <a:bodyPr/>
          <a:lstStyle/>
          <a:p>
            <a:pPr algn="l"/>
            <a:r>
              <a:rPr lang="en-US" b="1"/>
              <a:t>Transition Plan 2: </a:t>
            </a:r>
            <a:r>
              <a:rPr lang="en-US" sz="2400">
                <a:solidFill>
                  <a:schemeClr val="tx1"/>
                </a:solidFill>
              </a:rPr>
              <a:t>Collect data primarily using </a:t>
            </a:r>
            <a:r>
              <a:rPr lang="en-US" sz="2400" b="1" u="sng">
                <a:solidFill>
                  <a:schemeClr val="tx1"/>
                </a:solidFill>
              </a:rPr>
              <a:t>AIM’s OUD data collection plan</a:t>
            </a:r>
            <a:r>
              <a:rPr lang="en-US" sz="2400">
                <a:solidFill>
                  <a:schemeClr val="tx1"/>
                </a:solidFill>
              </a:rPr>
              <a:t>, </a:t>
            </a:r>
            <a:r>
              <a:rPr lang="en-US" sz="2400" b="1" u="sng">
                <a:solidFill>
                  <a:schemeClr val="tx1"/>
                </a:solidFill>
              </a:rPr>
              <a:t>but add additional CPPSUD metrics</a:t>
            </a:r>
            <a:r>
              <a:rPr lang="en-US" b="1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2438D6-7C65-4FF7-A27D-D9846D2F1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806" y="1091691"/>
            <a:ext cx="8326388" cy="3542339"/>
          </a:xfrm>
        </p:spPr>
        <p:txBody>
          <a:bodyPr/>
          <a:lstStyle/>
          <a:p>
            <a:pPr marL="0" indent="0" algn="l"/>
            <a:r>
              <a:rPr lang="en-US" sz="1800">
                <a:solidFill>
                  <a:schemeClr val="tx1"/>
                </a:solidFill>
              </a:rPr>
              <a:t>You plan to collect data using the OUD metrics, but you want to collect data for </a:t>
            </a:r>
            <a:r>
              <a:rPr lang="en-US" sz="1800" b="1" u="sng">
                <a:solidFill>
                  <a:schemeClr val="tx1"/>
                </a:solidFill>
              </a:rPr>
              <a:t>any</a:t>
            </a:r>
            <a:r>
              <a:rPr lang="en-US" sz="1800">
                <a:solidFill>
                  <a:schemeClr val="tx1"/>
                </a:solidFill>
              </a:rPr>
              <a:t> of the following CPPSUD metrics: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O4: </a:t>
            </a:r>
            <a:r>
              <a:rPr lang="en-US" sz="1800">
                <a:solidFill>
                  <a:schemeClr val="tx1"/>
                </a:solidFill>
              </a:rPr>
              <a:t>% pregnant &amp; postpartum people who receive/prescribed Naloxone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P1: </a:t>
            </a:r>
            <a:r>
              <a:rPr lang="en-US" sz="1800">
                <a:solidFill>
                  <a:schemeClr val="tx1"/>
                </a:solidFill>
              </a:rPr>
              <a:t>% pregnant &amp; postpartum people screened for SUDs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P4: </a:t>
            </a:r>
            <a:r>
              <a:rPr lang="en-US" sz="1800">
                <a:solidFill>
                  <a:schemeClr val="tx1"/>
                </a:solidFill>
              </a:rPr>
              <a:t>% pregnant &amp; postpartum people with SUDs counseled on Naloxone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P5: </a:t>
            </a:r>
            <a:r>
              <a:rPr lang="en-US" sz="1800">
                <a:solidFill>
                  <a:schemeClr val="tx1"/>
                </a:solidFill>
              </a:rPr>
              <a:t>Provider &amp; nursing education – SUDs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P6: </a:t>
            </a:r>
            <a:r>
              <a:rPr lang="en-US" sz="1800">
                <a:solidFill>
                  <a:schemeClr val="tx1"/>
                </a:solidFill>
              </a:rPr>
              <a:t>Provider &amp; nursing education – respectful &amp; equitable care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S1: </a:t>
            </a:r>
            <a:r>
              <a:rPr lang="en-US" sz="1800">
                <a:solidFill>
                  <a:schemeClr val="tx1"/>
                </a:solidFill>
              </a:rPr>
              <a:t>Resource mapping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S2: </a:t>
            </a:r>
            <a:r>
              <a:rPr lang="en-US" sz="1800">
                <a:solidFill>
                  <a:schemeClr val="tx1"/>
                </a:solidFill>
              </a:rPr>
              <a:t>Patient event debriefs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SS1: </a:t>
            </a:r>
            <a:r>
              <a:rPr lang="en-US" sz="1800">
                <a:solidFill>
                  <a:schemeClr val="tx1"/>
                </a:solidFill>
              </a:rPr>
              <a:t>SUDs among pregnant &amp; postpartum people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SS2/SS3: </a:t>
            </a:r>
            <a:r>
              <a:rPr lang="en-US" sz="1800">
                <a:solidFill>
                  <a:schemeClr val="tx1"/>
                </a:solidFill>
              </a:rPr>
              <a:t>SMM among people with SUDs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/>
              <a:t>SS4: </a:t>
            </a:r>
            <a:r>
              <a:rPr lang="en-US" sz="1800">
                <a:solidFill>
                  <a:schemeClr val="tx1"/>
                </a:solidFill>
              </a:rPr>
              <a:t>Proportion of pregnancy associated deaths due to overdose</a:t>
            </a:r>
          </a:p>
          <a:p>
            <a:pPr marL="0" indent="0" algn="l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32479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0D292-D85A-4133-BC65-50CF4AEAB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6F1008-8B6F-4EE5-B509-C5F2FE5E16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6E5216-EB5D-485B-94D0-5B007BDC2BE7}"/>
              </a:ext>
            </a:extLst>
          </p:cNvPr>
          <p:cNvSpPr txBox="1"/>
          <p:nvPr/>
        </p:nvSpPr>
        <p:spPr>
          <a:xfrm>
            <a:off x="845277" y="832812"/>
            <a:ext cx="7453446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+mj-lt"/>
              </a:rPr>
              <a:t>Why these CPPSUD metrics only?</a:t>
            </a:r>
          </a:p>
          <a:p>
            <a:pPr algn="ctr"/>
            <a:endParaRPr lang="en-US" sz="2000" b="1" u="sng">
              <a:highlight>
                <a:srgbClr val="FFFF00"/>
              </a:highlight>
              <a:latin typeface="+mj-lt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>
                <a:latin typeface="+mj-lt"/>
              </a:rPr>
              <a:t>Other CPPSUD metrics may be similar to original OUD metrics, and minor distinctions in data collection may be confusing to facility teams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000">
              <a:latin typeface="+mj-lt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000">
                <a:latin typeface="+mj-lt"/>
              </a:rPr>
              <a:t>Other CPPSUD metrics may be duplicative, with minor changes to data collection methods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000">
              <a:highlight>
                <a:srgbClr val="FFFF00"/>
              </a:highlight>
              <a:latin typeface="+mj-lt"/>
            </a:endParaRPr>
          </a:p>
          <a:p>
            <a:pPr algn="ctr"/>
            <a:r>
              <a:rPr lang="en-US" sz="2000" i="1">
                <a:latin typeface="+mj-lt"/>
              </a:rPr>
              <a:t>If this is a concern, consider primarily using CPPSUD metrics and retaining key OUD metrics.</a:t>
            </a:r>
          </a:p>
        </p:txBody>
      </p:sp>
    </p:spTree>
    <p:extLst>
      <p:ext uri="{BB962C8B-B14F-4D97-AF65-F5344CB8AC3E}">
        <p14:creationId xmlns:p14="http://schemas.microsoft.com/office/powerpoint/2010/main" val="785419385"/>
      </p:ext>
    </p:extLst>
  </p:cSld>
  <p:clrMapOvr>
    <a:masterClrMapping/>
  </p:clrMapOvr>
</p:sld>
</file>

<file path=ppt/theme/theme1.xml><?xml version="1.0" encoding="utf-8"?>
<a:theme xmlns:a="http://schemas.openxmlformats.org/drawingml/2006/main" name="1_AIM">
  <a:themeElements>
    <a:clrScheme name="All Colors - AIM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642667"/>
      </a:accent1>
      <a:accent2>
        <a:srgbClr val="C5299B"/>
      </a:accent2>
      <a:accent3>
        <a:srgbClr val="A4D65E"/>
      </a:accent3>
      <a:accent4>
        <a:srgbClr val="FF8F1C"/>
      </a:accent4>
      <a:accent5>
        <a:srgbClr val="CE0058"/>
      </a:accent5>
      <a:accent6>
        <a:srgbClr val="00249C"/>
      </a:accent6>
      <a:hlink>
        <a:srgbClr val="41B6E6"/>
      </a:hlink>
      <a:folHlink>
        <a:srgbClr val="D9F0F9"/>
      </a:folHlink>
    </a:clrScheme>
    <a:fontScheme name="Custom 1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 xmlns="38b22965-cfac-4095-a4d1-d1e1d4dfbe2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1AE9415919DA4BAD76EACA07EFCF2D" ma:contentTypeVersion="12" ma:contentTypeDescription="Create a new document." ma:contentTypeScope="" ma:versionID="1d9e69a90f39f65e384d44febb68e27b">
  <xsd:schema xmlns:xsd="http://www.w3.org/2001/XMLSchema" xmlns:xs="http://www.w3.org/2001/XMLSchema" xmlns:p="http://schemas.microsoft.com/office/2006/metadata/properties" xmlns:ns2="38b22965-cfac-4095-a4d1-d1e1d4dfbe28" xmlns:ns3="5bc3e608-d68a-46f6-a116-0440379a49cc" targetNamespace="http://schemas.microsoft.com/office/2006/metadata/properties" ma:root="true" ma:fieldsID="be800d85b907813e0e83f10e77abf8d4" ns2:_="" ns3:_="">
    <xsd:import namespace="38b22965-cfac-4095-a4d1-d1e1d4dfbe28"/>
    <xsd:import namespace="5bc3e608-d68a-46f6-a116-0440379a49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b22965-cfac-4095-a4d1-d1e1d4dfbe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Notes" ma:index="19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3e608-d68a-46f6-a116-0440379a49c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908D1A-C75B-4D4A-A517-A8B430F2DC01}">
  <ds:schemaRefs>
    <ds:schemaRef ds:uri="38b22965-cfac-4095-a4d1-d1e1d4dfbe28"/>
    <ds:schemaRef ds:uri="76f6de17-4ca2-4d15-b3db-696ac1d66ecf"/>
    <ds:schemaRef ds:uri="774bed1e-87fa-4b67-b233-fb823b15d86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73BBD5-8255-43DB-B74D-D8DC3A5C68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D9999E-4541-4659-BE30-4245D5967545}">
  <ds:schemaRefs>
    <ds:schemaRef ds:uri="38b22965-cfac-4095-a4d1-d1e1d4dfbe28"/>
    <ds:schemaRef ds:uri="5bc3e608-d68a-46f6-a116-0440379a49c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1_AIM</vt:lpstr>
      <vt:lpstr>Care for Pregnant and Postpartum People with Substance Use Disorder  Instructions for Teams Who Ever Implemented Obstetric Care for Women with Opioid Use Disorder</vt:lpstr>
      <vt:lpstr>PowerPoint Presentation</vt:lpstr>
      <vt:lpstr>This presentation will…</vt:lpstr>
      <vt:lpstr>CPPSUD Data Transition Timeline</vt:lpstr>
      <vt:lpstr>AIM's CPPSUD Data Transition Priorities</vt:lpstr>
      <vt:lpstr>Step 1: Compare the data you have been collecting to AIM’s OUD and CPPSUD data collection plans.</vt:lpstr>
      <vt:lpstr>Step 2: Determine if your desired data collection plan most closely reflects AIM’s OUD or CPPSUD data collection plans</vt:lpstr>
      <vt:lpstr>Transition Plan 2: Collect data primarily using AIM’s OUD data collection plan, but add additional CPPSUD metrics </vt:lpstr>
      <vt:lpstr>PowerPoint Presentation</vt:lpstr>
      <vt:lpstr>Transition Plan 3: Collect data primarily using AIM’s CPPSUD data collection plan, but add pre-existing OUD metrics</vt:lpstr>
      <vt:lpstr>PowerPoint Presentation</vt:lpstr>
      <vt:lpstr>Step 3: Let us know your transition plans</vt:lpstr>
      <vt:lpstr>Transition Plan 1: Collect Data Using AIM’s OUD Data Collection Plan Only</vt:lpstr>
      <vt:lpstr>Transition Plan 2: Collect data primarily using AIM’s OUD data collection plan, but add additional CPPSUD metrics </vt:lpstr>
      <vt:lpstr>Transition Plan 2: Collect data primarily using AIM’s OUD data collection plan, but add additional CPPSUD metrics </vt:lpstr>
      <vt:lpstr>Transition Plan 3: Collect data primarily using AIM’s CPPSUD data collection plan, but add pre-existing OUD metrics</vt:lpstr>
      <vt:lpstr>Transition Plan 3: Collect data primarily using AIM’s CPPSUD data collection plan, but add pre-existing OUD metrics</vt:lpstr>
      <vt:lpstr>Transition Plan 3: Collect data primarily using AIM’s CPPSUD data collection plan, but add pre-existing OUD metrics</vt:lpstr>
      <vt:lpstr>Transition Plan 4: Collect data using AIM’s CPPSUD data collection plan only</vt:lpstr>
      <vt:lpstr>Transition Plan 4: Collect data using AIM’s CPPSUD data collection plan only</vt:lpstr>
      <vt:lpstr>Last steps before submission</vt:lpstr>
      <vt:lpstr>Step 4: Complete your CPPSUD Data Transition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2021 AIM Data Center Updates</dc:title>
  <dc:creator>Isabel Taylor</dc:creator>
  <cp:revision>1</cp:revision>
  <dcterms:created xsi:type="dcterms:W3CDTF">2021-04-26T14:58:55Z</dcterms:created>
  <dcterms:modified xsi:type="dcterms:W3CDTF">2022-01-25T16:18:47Z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0x010100261AE9415919DA4BAD76EACA07EFCF2D</vt:lpwstr>
  </property>
</Properties>
</file>